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14A"/>
    <a:srgbClr val="643A2D"/>
    <a:srgbClr val="9ED7D1"/>
    <a:srgbClr val="50B9A9"/>
    <a:srgbClr val="F16A4B"/>
    <a:srgbClr val="397350"/>
    <a:srgbClr val="549C70"/>
    <a:srgbClr val="9E9D98"/>
    <a:srgbClr val="A54336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5" autoAdjust="0"/>
  </p:normalViewPr>
  <p:slideViewPr>
    <p:cSldViewPr snapToGrid="0" snapToObjects="1">
      <p:cViewPr varScale="1">
        <p:scale>
          <a:sx n="76" d="100"/>
          <a:sy n="76" d="100"/>
        </p:scale>
        <p:origin x="-12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6FF490-EFD4-0C4B-9CD5-72C649CA952D}" type="datetimeFigureOut">
              <a:rPr lang="en-US"/>
              <a:pPr>
                <a:defRPr/>
              </a:pPr>
              <a:t>4/28/15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306E5-B68A-B44B-B368-C5A040266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20 Intera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56400"/>
            <a:ext cx="9144000" cy="3801600"/>
          </a:xfrm>
          <a:prstGeom prst="rect">
            <a:avLst/>
          </a:prstGeom>
        </p:spPr>
      </p:pic>
      <p:pic>
        <p:nvPicPr>
          <p:cNvPr id="10" name="Picture 9" descr="Tk20Interactive_Logo_Orang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0" y="1260429"/>
            <a:ext cx="6305441" cy="5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ing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1598042"/>
            <a:ext cx="8229600" cy="3916579"/>
          </a:xfrm>
        </p:spPr>
        <p:txBody>
          <a:bodyPr/>
          <a:lstStyle>
            <a:lvl1pPr marL="457200" indent="-457200">
              <a:buClr>
                <a:srgbClr val="50B9A9"/>
              </a:buClr>
              <a:buFont typeface="Arial"/>
              <a:buChar char="•"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ing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598042"/>
            <a:ext cx="82296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199" y="2237403"/>
            <a:ext cx="8229601" cy="3277218"/>
          </a:xfrm>
        </p:spPr>
        <p:txBody>
          <a:bodyPr/>
          <a:lstStyle>
            <a:lvl1pPr marL="457200" indent="-457200">
              <a:buClr>
                <a:srgbClr val="50B9A9"/>
              </a:buClr>
              <a:buFont typeface="Arial"/>
              <a:buChar char="•"/>
              <a:defRPr sz="2800" baseline="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ing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1598042"/>
            <a:ext cx="3974501" cy="3916579"/>
          </a:xfrm>
        </p:spPr>
        <p:txBody>
          <a:bodyPr/>
          <a:lstStyle>
            <a:lvl1pPr marL="457200" indent="-457200">
              <a:buClr>
                <a:srgbClr val="50B9A9"/>
              </a:buClr>
              <a:buFont typeface="Arial"/>
              <a:buChar char="•"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712298" y="1598043"/>
            <a:ext cx="3974501" cy="3916578"/>
          </a:xfrm>
        </p:spPr>
        <p:txBody>
          <a:bodyPr/>
          <a:lstStyle>
            <a:lvl1pPr marL="457200" indent="-457200">
              <a:buClr>
                <a:srgbClr val="50B9A9"/>
              </a:buClr>
              <a:buFont typeface="Arial"/>
              <a:buChar char="•"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ing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598042"/>
            <a:ext cx="39745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2237403"/>
            <a:ext cx="3974501" cy="3277219"/>
          </a:xfrm>
        </p:spPr>
        <p:txBody>
          <a:bodyPr/>
          <a:lstStyle>
            <a:lvl1pPr marL="457200" indent="-457200">
              <a:buClr>
                <a:srgbClr val="50B9A9"/>
              </a:buClr>
              <a:buFont typeface="Arial"/>
              <a:buChar char="•"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712298" y="2237404"/>
            <a:ext cx="3974501" cy="3277218"/>
          </a:xfrm>
        </p:spPr>
        <p:txBody>
          <a:bodyPr/>
          <a:lstStyle>
            <a:lvl1pPr marL="457200" indent="-457200">
              <a:buClr>
                <a:srgbClr val="50B9A9"/>
              </a:buClr>
              <a:buFont typeface="Arial"/>
              <a:buChar char="•"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2300" y="1598042"/>
            <a:ext cx="39745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</p:spTree>
    <p:extLst>
      <p:ext uri="{BB962C8B-B14F-4D97-AF65-F5344CB8AC3E}">
        <p14:creationId xmlns:p14="http://schemas.microsoft.com/office/powerpoint/2010/main" val="3388805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-Step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53" name="TextBox 52"/>
          <p:cNvSpPr txBox="1"/>
          <p:nvPr userDrawn="1"/>
        </p:nvSpPr>
        <p:spPr>
          <a:xfrm>
            <a:off x="496738" y="953023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549C70"/>
                </a:solidFill>
                <a:latin typeface="Helvetica"/>
                <a:cs typeface="Helvetica"/>
              </a:rPr>
              <a:t>01</a:t>
            </a:r>
            <a:endParaRPr lang="en-US" sz="72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625169" y="953023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F16A4B"/>
                </a:solidFill>
                <a:latin typeface="Helvetica"/>
                <a:cs typeface="Helvetica"/>
              </a:rPr>
              <a:t>03</a:t>
            </a:r>
            <a:endParaRPr lang="en-US" sz="7200" b="1" dirty="0">
              <a:solidFill>
                <a:srgbClr val="F16A4B"/>
              </a:solidFill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2534288" y="4558368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50B9A9"/>
                </a:solidFill>
                <a:latin typeface="Helvetica"/>
                <a:cs typeface="Helvetica"/>
              </a:rPr>
              <a:t>02</a:t>
            </a:r>
            <a:endParaRPr lang="en-US" sz="72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716046" y="4558368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A54336"/>
                </a:solidFill>
                <a:latin typeface="Helvetica"/>
                <a:cs typeface="Helvetica"/>
              </a:rPr>
              <a:t>04</a:t>
            </a:r>
            <a:endParaRPr lang="en-US" sz="7200" b="1" dirty="0">
              <a:solidFill>
                <a:srgbClr val="A54336"/>
              </a:solidFill>
              <a:latin typeface="Helvetica"/>
              <a:cs typeface="Helvetica"/>
            </a:endParaRPr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4576290" y="3596678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276" y="2825709"/>
            <a:ext cx="2071007" cy="767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2505283" y="3088011"/>
            <a:ext cx="2071007" cy="7676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6290" y="2829065"/>
            <a:ext cx="2071007" cy="7676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6647297" y="3093674"/>
            <a:ext cx="2071008" cy="767613"/>
          </a:xfrm>
          <a:prstGeom prst="rect">
            <a:avLst/>
          </a:prstGeom>
        </p:spPr>
      </p:pic>
      <p:sp>
        <p:nvSpPr>
          <p:cNvPr id="62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434276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505282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4570006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5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6649071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6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434275" y="3596678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2505284" y="1154556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6651934" y="1154556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2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-Ste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375790" y="1319372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8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1375790" y="1846043"/>
            <a:ext cx="2986755" cy="1562458"/>
          </a:xfrm>
          <a:noFill/>
        </p:spPr>
        <p:txBody>
          <a:bodyPr/>
          <a:lstStyle>
            <a:lvl1pPr marL="285750" indent="-285750">
              <a:buClr>
                <a:srgbClr val="549C70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375790" y="3425494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36" hasCustomPrompt="1"/>
          </p:nvPr>
        </p:nvSpPr>
        <p:spPr>
          <a:xfrm>
            <a:off x="5710407" y="1319372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5710407" y="1846043"/>
            <a:ext cx="2986755" cy="1562458"/>
          </a:xfrm>
          <a:noFill/>
        </p:spPr>
        <p:txBody>
          <a:bodyPr/>
          <a:lstStyle>
            <a:lvl1pPr marL="285750" indent="-285750">
              <a:buClr>
                <a:srgbClr val="F16A4B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1375790" y="3952167"/>
            <a:ext cx="2986755" cy="1562456"/>
          </a:xfrm>
          <a:noFill/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85" name="Oval 84"/>
          <p:cNvSpPr/>
          <p:nvPr userDrawn="1"/>
        </p:nvSpPr>
        <p:spPr>
          <a:xfrm>
            <a:off x="4789418" y="1154286"/>
            <a:ext cx="785040" cy="785040"/>
          </a:xfrm>
          <a:prstGeom prst="ellipse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 userDrawn="1"/>
        </p:nvSpPr>
        <p:spPr>
          <a:xfrm>
            <a:off x="4789418" y="12167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7" name="Oval 86"/>
          <p:cNvSpPr/>
          <p:nvPr userDrawn="1"/>
        </p:nvSpPr>
        <p:spPr>
          <a:xfrm>
            <a:off x="457200" y="1154286"/>
            <a:ext cx="785040" cy="785040"/>
          </a:xfrm>
          <a:prstGeom prst="ellipse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 userDrawn="1"/>
        </p:nvSpPr>
        <p:spPr>
          <a:xfrm>
            <a:off x="457200" y="12167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9" name="Oval 88"/>
          <p:cNvSpPr/>
          <p:nvPr userDrawn="1"/>
        </p:nvSpPr>
        <p:spPr>
          <a:xfrm>
            <a:off x="457200" y="3243386"/>
            <a:ext cx="785040" cy="785040"/>
          </a:xfrm>
          <a:prstGeom prst="ellipse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B9A9"/>
              </a:solidFill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457200" y="33058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1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5700043" y="3425494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2" name="Text Placeholder 27"/>
          <p:cNvSpPr>
            <a:spLocks noGrp="1"/>
          </p:cNvSpPr>
          <p:nvPr>
            <p:ph type="body" sz="quarter" idx="41" hasCustomPrompt="1"/>
          </p:nvPr>
        </p:nvSpPr>
        <p:spPr>
          <a:xfrm>
            <a:off x="5700043" y="3952167"/>
            <a:ext cx="2986755" cy="1562456"/>
          </a:xfrm>
          <a:noFill/>
        </p:spPr>
        <p:txBody>
          <a:bodyPr/>
          <a:lstStyle>
            <a:lvl1pPr marL="285750" indent="-285750">
              <a:buClr>
                <a:srgbClr val="A54336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93" name="Oval 92"/>
          <p:cNvSpPr/>
          <p:nvPr userDrawn="1"/>
        </p:nvSpPr>
        <p:spPr>
          <a:xfrm>
            <a:off x="4781453" y="3243386"/>
            <a:ext cx="785040" cy="785040"/>
          </a:xfrm>
          <a:prstGeom prst="ellipse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 userDrawn="1"/>
        </p:nvSpPr>
        <p:spPr>
          <a:xfrm>
            <a:off x="4781453" y="33058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04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creenshot 1">
    <p:bg>
      <p:bgPr>
        <a:solidFill>
          <a:srgbClr val="50B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9ED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551" y="1143001"/>
            <a:ext cx="6615049" cy="5126663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97994" y="1374419"/>
            <a:ext cx="6156162" cy="3634596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5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creenshot 2">
    <p:bg>
      <p:bgPr>
        <a:solidFill>
          <a:srgbClr val="50B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9ED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001902"/>
            <a:ext cx="9144000" cy="923576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</a:t>
            </a:r>
            <a:endParaRPr lang="en-US" dirty="0"/>
          </a:p>
        </p:txBody>
      </p:sp>
      <p:pic>
        <p:nvPicPr>
          <p:cNvPr id="2" name="Picture 1" descr="Books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7812"/>
            <a:ext cx="3231929" cy="3871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1399" y="1925478"/>
            <a:ext cx="5605401" cy="4344186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3276079" y="2117291"/>
            <a:ext cx="5216554" cy="3079852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creenshot 3">
    <p:bg>
      <p:bgPr>
        <a:solidFill>
          <a:srgbClr val="50B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3002"/>
            <a:ext cx="9144000" cy="5126662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Insert screenshot or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creenshot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1" y="1143002"/>
            <a:ext cx="8229600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Insert screenshot or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14" name="Picture 13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4080113"/>
            <a:ext cx="8229601" cy="1434508"/>
          </a:xfrm>
        </p:spPr>
        <p:txBody>
          <a:bodyPr/>
          <a:lstStyle>
            <a:lvl1pPr marL="0" indent="0" algn="ctr">
              <a:buClr>
                <a:srgbClr val="50B9A9"/>
              </a:buClr>
              <a:buFont typeface="Arial"/>
              <a:buNone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12528"/>
            <a:ext cx="9144000" cy="9955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34462"/>
            <a:ext cx="9144000" cy="9235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9ED7D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Institution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152" y="4810756"/>
            <a:ext cx="658337" cy="257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131415" y="5068366"/>
            <a:ext cx="1021305" cy="3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96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creensho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1" y="1143002"/>
            <a:ext cx="3975897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Insert screenshot </a:t>
            </a:r>
            <a:br>
              <a:rPr lang="en-US" dirty="0" smtClean="0"/>
            </a:br>
            <a:r>
              <a:rPr lang="en-US" dirty="0" smtClean="0"/>
              <a:t>or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14" name="Picture 13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4080113"/>
            <a:ext cx="8229601" cy="1434508"/>
          </a:xfrm>
        </p:spPr>
        <p:txBody>
          <a:bodyPr/>
          <a:lstStyle>
            <a:lvl1pPr marL="0" indent="0" algn="ctr">
              <a:buClr>
                <a:srgbClr val="50B9A9"/>
              </a:buClr>
              <a:buFont typeface="Arial"/>
              <a:buNone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10904" y="1143002"/>
            <a:ext cx="3975897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Insert screenshot </a:t>
            </a:r>
            <a:br>
              <a:rPr lang="en-US" dirty="0" smtClean="0"/>
            </a:br>
            <a:r>
              <a:rPr lang="en-US" dirty="0" smtClean="0"/>
              <a:t>or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3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ank You &amp; Questio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12528"/>
            <a:ext cx="9144000" cy="9955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34462"/>
            <a:ext cx="9144000" cy="92357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64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2672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7" name="Picture 6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302000" y="375920"/>
            <a:ext cx="0" cy="4480238"/>
          </a:xfrm>
          <a:prstGeom prst="line">
            <a:avLst/>
          </a:prstGeom>
          <a:ln w="12700">
            <a:solidFill>
              <a:srgbClr val="643A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3139440" y="1153161"/>
            <a:ext cx="5689600" cy="4190999"/>
          </a:xfrm>
          <a:noFill/>
        </p:spPr>
        <p:txBody>
          <a:bodyPr/>
          <a:lstStyle>
            <a:lvl1pPr marL="285750" indent="-285750" algn="l">
              <a:lnSpc>
                <a:spcPct val="200000"/>
              </a:lnSpc>
              <a:buClr>
                <a:srgbClr val="549C70"/>
              </a:buClr>
              <a:buSzPct val="150000"/>
              <a:buFont typeface="Arial"/>
              <a:buChar char="•"/>
              <a:defRPr sz="24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</a:p>
          <a:p>
            <a:pPr lvl="0"/>
            <a:r>
              <a:rPr lang="en-US" dirty="0" smtClean="0"/>
              <a:t>Topic 2</a:t>
            </a:r>
          </a:p>
          <a:p>
            <a:pPr lvl="0"/>
            <a:r>
              <a:rPr lang="en-US" dirty="0" smtClean="0"/>
              <a:t>Topic 3</a:t>
            </a:r>
          </a:p>
          <a:p>
            <a:pPr lvl="0"/>
            <a:r>
              <a:rPr lang="en-US" dirty="0" smtClean="0"/>
              <a:t>Topic 4</a:t>
            </a:r>
          </a:p>
          <a:p>
            <a:pPr lvl="0"/>
            <a:r>
              <a:rPr lang="en-US" dirty="0" smtClean="0"/>
              <a:t>Topic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 userDrawn="1"/>
        </p:nvCxnSpPr>
        <p:spPr>
          <a:xfrm>
            <a:off x="4571959" y="1143001"/>
            <a:ext cx="41" cy="5126663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1477451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4766" y="1477451"/>
            <a:ext cx="785040" cy="785040"/>
            <a:chOff x="4184766" y="1477451"/>
            <a:chExt cx="785040" cy="785040"/>
          </a:xfrm>
        </p:grpSpPr>
        <p:sp>
          <p:nvSpPr>
            <p:cNvPr id="87" name="Oval 86"/>
            <p:cNvSpPr/>
            <p:nvPr userDrawn="1"/>
          </p:nvSpPr>
          <p:spPr>
            <a:xfrm>
              <a:off x="4184766" y="1477451"/>
              <a:ext cx="785040" cy="785040"/>
            </a:xfrm>
            <a:prstGeom prst="ellipse">
              <a:avLst/>
            </a:prstGeom>
            <a:solidFill>
              <a:srgbClr val="549C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4184766" y="1539901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2620008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184766" y="2620008"/>
            <a:ext cx="785040" cy="785040"/>
            <a:chOff x="4184766" y="2488661"/>
            <a:chExt cx="785040" cy="785040"/>
          </a:xfrm>
        </p:grpSpPr>
        <p:sp>
          <p:nvSpPr>
            <p:cNvPr id="24" name="Oval 23"/>
            <p:cNvSpPr/>
            <p:nvPr userDrawn="1"/>
          </p:nvSpPr>
          <p:spPr>
            <a:xfrm>
              <a:off x="4184766" y="2488661"/>
              <a:ext cx="785040" cy="785040"/>
            </a:xfrm>
            <a:prstGeom prst="ellipse">
              <a:avLst/>
            </a:prstGeom>
            <a:solidFill>
              <a:srgbClr val="50B9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4184766" y="2551111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5138632" y="3746718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184766" y="3762565"/>
            <a:ext cx="785040" cy="785040"/>
            <a:chOff x="4184766" y="3570420"/>
            <a:chExt cx="785040" cy="785040"/>
          </a:xfrm>
        </p:grpSpPr>
        <p:sp>
          <p:nvSpPr>
            <p:cNvPr id="27" name="Oval 26"/>
            <p:cNvSpPr/>
            <p:nvPr userDrawn="1"/>
          </p:nvSpPr>
          <p:spPr>
            <a:xfrm>
              <a:off x="4184766" y="3570420"/>
              <a:ext cx="785040" cy="785040"/>
            </a:xfrm>
            <a:prstGeom prst="ellipse">
              <a:avLst/>
            </a:prstGeom>
            <a:solidFill>
              <a:srgbClr val="F16A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4184766" y="3632870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4901035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84766" y="4905123"/>
            <a:ext cx="785040" cy="785040"/>
            <a:chOff x="4184766" y="4699212"/>
            <a:chExt cx="785040" cy="785040"/>
          </a:xfrm>
        </p:grpSpPr>
        <p:sp>
          <p:nvSpPr>
            <p:cNvPr id="31" name="Oval 30"/>
            <p:cNvSpPr/>
            <p:nvPr userDrawn="1"/>
          </p:nvSpPr>
          <p:spPr>
            <a:xfrm>
              <a:off x="4184766" y="4699212"/>
              <a:ext cx="785040" cy="785040"/>
            </a:xfrm>
            <a:prstGeom prst="ellipse">
              <a:avLst/>
            </a:prstGeom>
            <a:solidFill>
              <a:srgbClr val="A543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4184766" y="4761662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04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pic>
        <p:nvPicPr>
          <p:cNvPr id="35" name="Picture 34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45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 userDrawn="1"/>
        </p:nvCxnSpPr>
        <p:spPr>
          <a:xfrm>
            <a:off x="4571959" y="1143001"/>
            <a:ext cx="41" cy="5126663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1477451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87" name="Oval 86"/>
          <p:cNvSpPr/>
          <p:nvPr userDrawn="1"/>
        </p:nvSpPr>
        <p:spPr>
          <a:xfrm>
            <a:off x="4184766" y="1477451"/>
            <a:ext cx="785040" cy="785040"/>
          </a:xfrm>
          <a:prstGeom prst="ellipse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 userDrawn="1"/>
        </p:nvSpPr>
        <p:spPr>
          <a:xfrm>
            <a:off x="4184766" y="1539901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57200" y="2620008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4184766" y="2620008"/>
            <a:ext cx="785040" cy="785040"/>
          </a:xfrm>
          <a:prstGeom prst="ellipse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184766" y="2682458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138632" y="3746718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184766" y="3762565"/>
            <a:ext cx="785040" cy="785040"/>
          </a:xfrm>
          <a:prstGeom prst="ellipse">
            <a:avLst/>
          </a:prstGeom>
          <a:solidFill>
            <a:srgbClr val="643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184766" y="3825015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57200" y="4901035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36414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4184766" y="4905123"/>
            <a:ext cx="785040" cy="785040"/>
          </a:xfrm>
          <a:prstGeom prst="ellipse">
            <a:avLst/>
          </a:prstGeom>
          <a:solidFill>
            <a:srgbClr val="3641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184766" y="4967573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pic>
        <p:nvPicPr>
          <p:cNvPr id="20" name="Picture 19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7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 userDrawn="1"/>
        </p:nvCxnSpPr>
        <p:spPr>
          <a:xfrm>
            <a:off x="4571959" y="0"/>
            <a:ext cx="0" cy="4197696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334450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39735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5</a:t>
            </a:r>
            <a:endParaRPr lang="en-US" dirty="0"/>
          </a:p>
        </p:txBody>
      </p:sp>
      <p:sp>
        <p:nvSpPr>
          <p:cNvPr id="87" name="Oval 86"/>
          <p:cNvSpPr/>
          <p:nvPr userDrawn="1"/>
        </p:nvSpPr>
        <p:spPr>
          <a:xfrm>
            <a:off x="4184766" y="334450"/>
            <a:ext cx="785040" cy="785040"/>
          </a:xfrm>
          <a:prstGeom prst="ellipse">
            <a:avLst/>
          </a:prstGeom>
          <a:solidFill>
            <a:srgbClr val="397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 userDrawn="1"/>
        </p:nvSpPr>
        <p:spPr>
          <a:xfrm>
            <a:off x="4184766" y="396900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57200" y="1477007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6</a:t>
            </a:r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4184766" y="1477007"/>
            <a:ext cx="785040" cy="785040"/>
          </a:xfrm>
          <a:prstGeom prst="ellipse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184766" y="1539457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138632" y="2603717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7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184766" y="2619564"/>
            <a:ext cx="785040" cy="785040"/>
          </a:xfrm>
          <a:prstGeom prst="ellipse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43A2D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184766" y="2682014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57200" y="3758034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9E9D9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8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4184766" y="3762122"/>
            <a:ext cx="785040" cy="785040"/>
          </a:xfrm>
          <a:prstGeom prst="ellipse">
            <a:avLst/>
          </a:prstGeom>
          <a:solidFill>
            <a:srgbClr val="9E9D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184766" y="3824572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pic>
        <p:nvPicPr>
          <p:cNvPr id="19" name="Picture 18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eading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1598042"/>
            <a:ext cx="8229600" cy="3916579"/>
          </a:xfrm>
        </p:spPr>
        <p:txBody>
          <a:bodyPr/>
          <a:lstStyle>
            <a:lvl1pPr marL="457200" indent="-457200">
              <a:buClr>
                <a:srgbClr val="549C70"/>
              </a:buClr>
              <a:buFont typeface="Arial"/>
              <a:buChar char="•"/>
              <a:defRPr sz="2800" baseline="0"/>
            </a:lvl1pPr>
            <a:lvl2pPr>
              <a:buClr>
                <a:srgbClr val="549C70"/>
              </a:buClr>
              <a:defRPr sz="2400"/>
            </a:lvl2pPr>
            <a:lvl3pPr>
              <a:buClr>
                <a:srgbClr val="549C70"/>
              </a:buClr>
              <a:defRPr sz="2000"/>
            </a:lvl3pPr>
            <a:lvl4pPr>
              <a:buClr>
                <a:srgbClr val="549C70"/>
              </a:buClr>
              <a:defRPr sz="1800"/>
            </a:lvl4pPr>
            <a:lvl5pPr>
              <a:buClr>
                <a:srgbClr val="549C7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eading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598042"/>
            <a:ext cx="82296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199" y="2237403"/>
            <a:ext cx="8229601" cy="3277218"/>
          </a:xfrm>
        </p:spPr>
        <p:txBody>
          <a:bodyPr/>
          <a:lstStyle>
            <a:lvl1pPr marL="457200" indent="-457200">
              <a:buClr>
                <a:srgbClr val="549C70"/>
              </a:buClr>
              <a:buFont typeface="Arial"/>
              <a:buChar char="•"/>
              <a:defRPr sz="2800" baseline="0"/>
            </a:lvl1pPr>
            <a:lvl2pPr>
              <a:buClr>
                <a:srgbClr val="549C70"/>
              </a:buClr>
              <a:defRPr sz="2400"/>
            </a:lvl2pPr>
            <a:lvl3pPr>
              <a:buClr>
                <a:srgbClr val="549C70"/>
              </a:buClr>
              <a:defRPr sz="2000"/>
            </a:lvl3pPr>
            <a:lvl4pPr>
              <a:buClr>
                <a:srgbClr val="549C70"/>
              </a:buClr>
              <a:defRPr sz="1800"/>
            </a:lvl4pPr>
            <a:lvl5pPr>
              <a:buClr>
                <a:srgbClr val="549C7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12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eading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1598042"/>
            <a:ext cx="3974501" cy="3916579"/>
          </a:xfrm>
        </p:spPr>
        <p:txBody>
          <a:bodyPr/>
          <a:lstStyle>
            <a:lvl1pPr marL="457200" indent="-457200">
              <a:buClr>
                <a:srgbClr val="549C70"/>
              </a:buClr>
              <a:buFont typeface="Arial"/>
              <a:buChar char="•"/>
              <a:defRPr sz="2800"/>
            </a:lvl1pPr>
            <a:lvl2pPr>
              <a:buClr>
                <a:srgbClr val="549C70"/>
              </a:buClr>
              <a:defRPr sz="2400"/>
            </a:lvl2pPr>
            <a:lvl3pPr>
              <a:buClr>
                <a:srgbClr val="549C70"/>
              </a:buClr>
              <a:defRPr sz="2000"/>
            </a:lvl3pPr>
            <a:lvl4pPr>
              <a:buClr>
                <a:srgbClr val="549C70"/>
              </a:buClr>
              <a:defRPr sz="1800"/>
            </a:lvl4pPr>
            <a:lvl5pPr>
              <a:buClr>
                <a:srgbClr val="549C7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712298" y="1598043"/>
            <a:ext cx="3974501" cy="3916578"/>
          </a:xfrm>
        </p:spPr>
        <p:txBody>
          <a:bodyPr/>
          <a:lstStyle>
            <a:lvl1pPr marL="457200" indent="-457200">
              <a:buClr>
                <a:srgbClr val="549C70"/>
              </a:buClr>
              <a:buFont typeface="Arial"/>
              <a:buChar char="•"/>
              <a:defRPr sz="2800"/>
            </a:lvl1pPr>
            <a:lvl2pPr>
              <a:buClr>
                <a:srgbClr val="549C70"/>
              </a:buClr>
              <a:defRPr sz="2400"/>
            </a:lvl2pPr>
            <a:lvl3pPr>
              <a:buClr>
                <a:srgbClr val="549C70"/>
              </a:buClr>
              <a:defRPr sz="2000"/>
            </a:lvl3pPr>
            <a:lvl4pPr>
              <a:buClr>
                <a:srgbClr val="549C70"/>
              </a:buClr>
              <a:defRPr sz="1800"/>
            </a:lvl4pPr>
            <a:lvl5pPr>
              <a:buClr>
                <a:srgbClr val="549C7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0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eading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598042"/>
            <a:ext cx="39745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2237403"/>
            <a:ext cx="3974501" cy="3277219"/>
          </a:xfrm>
        </p:spPr>
        <p:txBody>
          <a:bodyPr/>
          <a:lstStyle>
            <a:lvl1pPr marL="457200" indent="-457200">
              <a:buClr>
                <a:srgbClr val="549C70"/>
              </a:buClr>
              <a:buFont typeface="Arial"/>
              <a:buChar char="•"/>
              <a:defRPr sz="2800"/>
            </a:lvl1pPr>
            <a:lvl2pPr>
              <a:buClr>
                <a:srgbClr val="549C70"/>
              </a:buClr>
              <a:defRPr sz="2400"/>
            </a:lvl2pPr>
            <a:lvl3pPr>
              <a:buClr>
                <a:srgbClr val="549C70"/>
              </a:buClr>
              <a:defRPr sz="2000"/>
            </a:lvl3pPr>
            <a:lvl4pPr>
              <a:buClr>
                <a:srgbClr val="549C70"/>
              </a:buClr>
              <a:defRPr sz="1800"/>
            </a:lvl4pPr>
            <a:lvl5pPr>
              <a:buClr>
                <a:srgbClr val="549C7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712298" y="2237404"/>
            <a:ext cx="3974501" cy="3277218"/>
          </a:xfrm>
        </p:spPr>
        <p:txBody>
          <a:bodyPr/>
          <a:lstStyle>
            <a:lvl1pPr marL="457200" indent="-457200">
              <a:buClr>
                <a:srgbClr val="549C70"/>
              </a:buClr>
              <a:buFont typeface="Arial"/>
              <a:buChar char="•"/>
              <a:defRPr sz="2800"/>
            </a:lvl1pPr>
            <a:lvl2pPr>
              <a:buClr>
                <a:srgbClr val="549C70"/>
              </a:buClr>
              <a:defRPr sz="2400"/>
            </a:lvl2pPr>
            <a:lvl3pPr>
              <a:buClr>
                <a:srgbClr val="549C70"/>
              </a:buClr>
              <a:defRPr sz="2000"/>
            </a:lvl3pPr>
            <a:lvl4pPr>
              <a:buClr>
                <a:srgbClr val="549C70"/>
              </a:buClr>
              <a:defRPr sz="1800"/>
            </a:lvl4pPr>
            <a:lvl5pPr>
              <a:buClr>
                <a:srgbClr val="549C7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2300" y="1598042"/>
            <a:ext cx="39745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0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12528"/>
            <a:ext cx="9144000" cy="9955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800" baseline="0">
                <a:solidFill>
                  <a:srgbClr val="39735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34462"/>
            <a:ext cx="9144000" cy="9235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549C70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50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-Step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496738" y="953023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549C70"/>
                </a:solidFill>
                <a:latin typeface="Helvetica"/>
                <a:cs typeface="Helvetica"/>
              </a:rPr>
              <a:t>01</a:t>
            </a:r>
            <a:endParaRPr lang="en-US" sz="72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625169" y="953023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F16A4B"/>
                </a:solidFill>
                <a:latin typeface="Helvetica"/>
                <a:cs typeface="Helvetica"/>
              </a:rPr>
              <a:t>03</a:t>
            </a:r>
            <a:endParaRPr lang="en-US" sz="7200" b="1" dirty="0">
              <a:solidFill>
                <a:srgbClr val="F16A4B"/>
              </a:solidFill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534288" y="4558368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50B9A9"/>
                </a:solidFill>
                <a:latin typeface="Helvetica"/>
                <a:cs typeface="Helvetica"/>
              </a:rPr>
              <a:t>02</a:t>
            </a:r>
            <a:endParaRPr lang="en-US" sz="72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6716046" y="4558368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A54336"/>
                </a:solidFill>
                <a:latin typeface="Helvetica"/>
                <a:cs typeface="Helvetica"/>
              </a:rPr>
              <a:t>04</a:t>
            </a:r>
            <a:endParaRPr lang="en-US" sz="7200" b="1" dirty="0">
              <a:solidFill>
                <a:srgbClr val="A54336"/>
              </a:solidFill>
              <a:latin typeface="Helvetica"/>
              <a:cs typeface="Helvetica"/>
            </a:endParaRPr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4576290" y="3596678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76" y="2825709"/>
            <a:ext cx="2071007" cy="767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505283" y="3088011"/>
            <a:ext cx="2071007" cy="767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6290" y="2829065"/>
            <a:ext cx="2071007" cy="767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6647297" y="3093674"/>
            <a:ext cx="2071008" cy="76761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1" name="Text Placeholder 2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34276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505282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4570006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6649071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434275" y="3596678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2505284" y="1154556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4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6651934" y="1154556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-Ste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45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375790" y="1319372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1375790" y="1846043"/>
            <a:ext cx="2986755" cy="1562458"/>
          </a:xfrm>
          <a:noFill/>
        </p:spPr>
        <p:txBody>
          <a:bodyPr/>
          <a:lstStyle>
            <a:lvl1pPr marL="285750" indent="-285750">
              <a:buClr>
                <a:srgbClr val="549C70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375790" y="3425494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74" name="Text Placeholder 27"/>
          <p:cNvSpPr>
            <a:spLocks noGrp="1"/>
          </p:cNvSpPr>
          <p:nvPr>
            <p:ph type="body" sz="quarter" idx="36" hasCustomPrompt="1"/>
          </p:nvPr>
        </p:nvSpPr>
        <p:spPr>
          <a:xfrm>
            <a:off x="5710407" y="1319372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7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5710407" y="1846043"/>
            <a:ext cx="2986755" cy="1562458"/>
          </a:xfrm>
          <a:noFill/>
        </p:spPr>
        <p:txBody>
          <a:bodyPr/>
          <a:lstStyle>
            <a:lvl1pPr marL="285750" indent="-285750">
              <a:buClr>
                <a:srgbClr val="F16A4B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78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1375790" y="3952167"/>
            <a:ext cx="2986755" cy="1562456"/>
          </a:xfrm>
          <a:noFill/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>
            <a:off x="4789418" y="1154286"/>
            <a:ext cx="785040" cy="785040"/>
          </a:xfrm>
          <a:prstGeom prst="ellipse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4789418" y="12167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457200" y="1154286"/>
            <a:ext cx="785040" cy="785040"/>
          </a:xfrm>
          <a:prstGeom prst="ellipse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57200" y="12167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457200" y="3243386"/>
            <a:ext cx="785040" cy="785040"/>
          </a:xfrm>
          <a:prstGeom prst="ellipse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B9A9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7200" y="33058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5700043" y="3425494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41" hasCustomPrompt="1"/>
          </p:nvPr>
        </p:nvSpPr>
        <p:spPr>
          <a:xfrm>
            <a:off x="5700043" y="3952167"/>
            <a:ext cx="2986755" cy="1562456"/>
          </a:xfrm>
          <a:noFill/>
        </p:spPr>
        <p:txBody>
          <a:bodyPr/>
          <a:lstStyle>
            <a:lvl1pPr marL="285750" indent="-285750">
              <a:buClr>
                <a:srgbClr val="A54336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4781453" y="3243386"/>
            <a:ext cx="785040" cy="785040"/>
          </a:xfrm>
          <a:prstGeom prst="ellipse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4781453" y="33058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04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9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shot 1">
    <p:bg>
      <p:bgPr>
        <a:solidFill>
          <a:srgbClr val="549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397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001902"/>
            <a:ext cx="9144000" cy="923576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</a:t>
            </a:r>
            <a:endParaRPr lang="en-US" dirty="0"/>
          </a:p>
        </p:txBody>
      </p:sp>
      <p:pic>
        <p:nvPicPr>
          <p:cNvPr id="3" name="Picture 2" descr="Books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7811"/>
            <a:ext cx="3231929" cy="3871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1399" y="1925478"/>
            <a:ext cx="5605401" cy="4344186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3276079" y="2117291"/>
            <a:ext cx="5216554" cy="3079852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72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shot 2">
    <p:bg>
      <p:bgPr>
        <a:solidFill>
          <a:srgbClr val="549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397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551" y="1143001"/>
            <a:ext cx="6615049" cy="5126663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97994" y="1374419"/>
            <a:ext cx="6156162" cy="3634596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34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shot 3">
    <p:bg>
      <p:bgPr>
        <a:solidFill>
          <a:srgbClr val="549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3002"/>
            <a:ext cx="9144000" cy="5126662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Insert screenshot or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33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shot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1" y="1143002"/>
            <a:ext cx="8229600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Insert screenshot or picture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4080113"/>
            <a:ext cx="8229601" cy="1434508"/>
          </a:xfrm>
        </p:spPr>
        <p:txBody>
          <a:bodyPr/>
          <a:lstStyle>
            <a:lvl1pPr marL="0" indent="0" algn="ctr">
              <a:buClr>
                <a:srgbClr val="50B9A9"/>
              </a:buClr>
              <a:buFont typeface="Arial"/>
              <a:buNone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pic>
        <p:nvPicPr>
          <p:cNvPr id="9" name="Picture 8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9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creensho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1" y="1143002"/>
            <a:ext cx="3975897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Insert screenshot </a:t>
            </a:r>
            <a:br>
              <a:rPr lang="en-US" dirty="0" smtClean="0"/>
            </a:br>
            <a:r>
              <a:rPr lang="en-US" dirty="0" smtClean="0"/>
              <a:t>or picture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4080113"/>
            <a:ext cx="8229601" cy="1434508"/>
          </a:xfrm>
        </p:spPr>
        <p:txBody>
          <a:bodyPr/>
          <a:lstStyle>
            <a:lvl1pPr marL="0" indent="0" algn="ctr">
              <a:buClr>
                <a:srgbClr val="50B9A9"/>
              </a:buClr>
              <a:buFont typeface="Arial"/>
              <a:buNone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10904" y="1143002"/>
            <a:ext cx="3975897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49C70"/>
                </a:solidFill>
              </a:defRPr>
            </a:lvl1pPr>
          </a:lstStyle>
          <a:p>
            <a:r>
              <a:rPr lang="en-US" dirty="0" smtClean="0"/>
              <a:t>Insert screenshot </a:t>
            </a:r>
            <a:br>
              <a:rPr lang="en-US" dirty="0" smtClean="0"/>
            </a:br>
            <a:r>
              <a:rPr lang="en-US" dirty="0" smtClean="0"/>
              <a:t>or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40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7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hank You &amp; Questio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12528"/>
            <a:ext cx="9144000" cy="9955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34462"/>
            <a:ext cx="9144000" cy="92357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64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2672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02000" y="375920"/>
            <a:ext cx="0" cy="4480238"/>
          </a:xfrm>
          <a:prstGeom prst="line">
            <a:avLst/>
          </a:prstGeom>
          <a:ln w="12700">
            <a:solidFill>
              <a:srgbClr val="643A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3139440" y="1153161"/>
            <a:ext cx="5689600" cy="4190999"/>
          </a:xfrm>
          <a:noFill/>
        </p:spPr>
        <p:txBody>
          <a:bodyPr/>
          <a:lstStyle>
            <a:lvl1pPr marL="285750" indent="-285750" algn="l">
              <a:lnSpc>
                <a:spcPct val="200000"/>
              </a:lnSpc>
              <a:buClr>
                <a:srgbClr val="F16A4B"/>
              </a:buClr>
              <a:buSzPct val="150000"/>
              <a:buFont typeface="Arial"/>
              <a:buChar char="•"/>
              <a:defRPr sz="24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</a:p>
          <a:p>
            <a:pPr lvl="0"/>
            <a:r>
              <a:rPr lang="en-US" dirty="0" smtClean="0"/>
              <a:t>Topic 2</a:t>
            </a:r>
          </a:p>
          <a:p>
            <a:pPr lvl="0"/>
            <a:r>
              <a:rPr lang="en-US" dirty="0" smtClean="0"/>
              <a:t>Topic 3</a:t>
            </a:r>
          </a:p>
          <a:p>
            <a:pPr lvl="0"/>
            <a:r>
              <a:rPr lang="en-US" dirty="0" smtClean="0"/>
              <a:t>Topic 4</a:t>
            </a:r>
          </a:p>
          <a:p>
            <a:pPr lvl="0"/>
            <a:r>
              <a:rPr lang="en-US" dirty="0" smtClean="0"/>
              <a:t>Topic 5</a:t>
            </a:r>
            <a:endParaRPr lang="en-US" dirty="0"/>
          </a:p>
        </p:txBody>
      </p:sp>
      <p:pic>
        <p:nvPicPr>
          <p:cNvPr id="7" name="Picture 6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 userDrawn="1"/>
        </p:nvCxnSpPr>
        <p:spPr>
          <a:xfrm>
            <a:off x="4571959" y="1143001"/>
            <a:ext cx="41" cy="5126663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1477451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4766" y="1477451"/>
            <a:ext cx="785040" cy="785040"/>
            <a:chOff x="4184766" y="1477451"/>
            <a:chExt cx="785040" cy="785040"/>
          </a:xfrm>
        </p:grpSpPr>
        <p:sp>
          <p:nvSpPr>
            <p:cNvPr id="87" name="Oval 86"/>
            <p:cNvSpPr/>
            <p:nvPr userDrawn="1"/>
          </p:nvSpPr>
          <p:spPr>
            <a:xfrm>
              <a:off x="4184766" y="1477451"/>
              <a:ext cx="785040" cy="785040"/>
            </a:xfrm>
            <a:prstGeom prst="ellipse">
              <a:avLst/>
            </a:prstGeom>
            <a:solidFill>
              <a:srgbClr val="549C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4184766" y="1539901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2620008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184766" y="2620008"/>
            <a:ext cx="785040" cy="785040"/>
            <a:chOff x="4184766" y="2488661"/>
            <a:chExt cx="785040" cy="785040"/>
          </a:xfrm>
        </p:grpSpPr>
        <p:sp>
          <p:nvSpPr>
            <p:cNvPr id="24" name="Oval 23"/>
            <p:cNvSpPr/>
            <p:nvPr userDrawn="1"/>
          </p:nvSpPr>
          <p:spPr>
            <a:xfrm>
              <a:off x="4184766" y="2488661"/>
              <a:ext cx="785040" cy="785040"/>
            </a:xfrm>
            <a:prstGeom prst="ellipse">
              <a:avLst/>
            </a:prstGeom>
            <a:solidFill>
              <a:srgbClr val="50B9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4184766" y="2551111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5138632" y="3746718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184766" y="3762565"/>
            <a:ext cx="785040" cy="785040"/>
            <a:chOff x="4184766" y="3570420"/>
            <a:chExt cx="785040" cy="785040"/>
          </a:xfrm>
        </p:grpSpPr>
        <p:sp>
          <p:nvSpPr>
            <p:cNvPr id="27" name="Oval 26"/>
            <p:cNvSpPr/>
            <p:nvPr userDrawn="1"/>
          </p:nvSpPr>
          <p:spPr>
            <a:xfrm>
              <a:off x="4184766" y="3570420"/>
              <a:ext cx="785040" cy="785040"/>
            </a:xfrm>
            <a:prstGeom prst="ellipse">
              <a:avLst/>
            </a:prstGeom>
            <a:solidFill>
              <a:srgbClr val="F16A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4184766" y="3632870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4901035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84766" y="4905123"/>
            <a:ext cx="785040" cy="785040"/>
            <a:chOff x="4184766" y="4699212"/>
            <a:chExt cx="785040" cy="785040"/>
          </a:xfrm>
        </p:grpSpPr>
        <p:sp>
          <p:nvSpPr>
            <p:cNvPr id="31" name="Oval 30"/>
            <p:cNvSpPr/>
            <p:nvPr userDrawn="1"/>
          </p:nvSpPr>
          <p:spPr>
            <a:xfrm>
              <a:off x="4184766" y="4699212"/>
              <a:ext cx="785040" cy="785040"/>
            </a:xfrm>
            <a:prstGeom prst="ellipse">
              <a:avLst/>
            </a:prstGeom>
            <a:solidFill>
              <a:srgbClr val="A543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4184766" y="4761662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04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pic>
        <p:nvPicPr>
          <p:cNvPr id="35" name="Picture 34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12528"/>
            <a:ext cx="9144000" cy="9955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34462"/>
            <a:ext cx="9144000" cy="9235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A5433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64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 userDrawn="1"/>
        </p:nvCxnSpPr>
        <p:spPr>
          <a:xfrm>
            <a:off x="4571959" y="1143001"/>
            <a:ext cx="41" cy="5126663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1477451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87" name="Oval 86"/>
          <p:cNvSpPr/>
          <p:nvPr userDrawn="1"/>
        </p:nvSpPr>
        <p:spPr>
          <a:xfrm>
            <a:off x="4184766" y="1477451"/>
            <a:ext cx="785040" cy="785040"/>
          </a:xfrm>
          <a:prstGeom prst="ellipse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 userDrawn="1"/>
        </p:nvSpPr>
        <p:spPr>
          <a:xfrm>
            <a:off x="4184766" y="1539901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57200" y="2620008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4184766" y="2620008"/>
            <a:ext cx="785040" cy="785040"/>
          </a:xfrm>
          <a:prstGeom prst="ellipse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184766" y="2682458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138632" y="3746718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184766" y="3762565"/>
            <a:ext cx="785040" cy="785040"/>
          </a:xfrm>
          <a:prstGeom prst="ellipse">
            <a:avLst/>
          </a:prstGeom>
          <a:solidFill>
            <a:srgbClr val="643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184766" y="3825015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57200" y="4901035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36414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4184766" y="4905123"/>
            <a:ext cx="785040" cy="785040"/>
          </a:xfrm>
          <a:prstGeom prst="ellipse">
            <a:avLst/>
          </a:prstGeom>
          <a:solidFill>
            <a:srgbClr val="3641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184766" y="4967573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pic>
        <p:nvPicPr>
          <p:cNvPr id="20" name="Picture 19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 userDrawn="1"/>
        </p:nvCxnSpPr>
        <p:spPr>
          <a:xfrm>
            <a:off x="4571959" y="0"/>
            <a:ext cx="0" cy="4197696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334450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39735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5</a:t>
            </a:r>
            <a:endParaRPr lang="en-US" dirty="0"/>
          </a:p>
        </p:txBody>
      </p:sp>
      <p:sp>
        <p:nvSpPr>
          <p:cNvPr id="87" name="Oval 86"/>
          <p:cNvSpPr/>
          <p:nvPr userDrawn="1"/>
        </p:nvSpPr>
        <p:spPr>
          <a:xfrm>
            <a:off x="4184766" y="334450"/>
            <a:ext cx="785040" cy="785040"/>
          </a:xfrm>
          <a:prstGeom prst="ellipse">
            <a:avLst/>
          </a:prstGeom>
          <a:solidFill>
            <a:srgbClr val="397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 userDrawn="1"/>
        </p:nvSpPr>
        <p:spPr>
          <a:xfrm>
            <a:off x="4184766" y="396900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57200" y="1477007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6</a:t>
            </a:r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4184766" y="1477007"/>
            <a:ext cx="785040" cy="785040"/>
          </a:xfrm>
          <a:prstGeom prst="ellipse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184766" y="1539457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138632" y="2603717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7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184766" y="2619564"/>
            <a:ext cx="785040" cy="785040"/>
          </a:xfrm>
          <a:prstGeom prst="ellipse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43A2D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184766" y="2682014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57200" y="3758034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9E9D9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8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4184766" y="3762122"/>
            <a:ext cx="785040" cy="785040"/>
          </a:xfrm>
          <a:prstGeom prst="ellipse">
            <a:avLst/>
          </a:prstGeom>
          <a:solidFill>
            <a:srgbClr val="9E9D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184766" y="3824572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pic>
        <p:nvPicPr>
          <p:cNvPr id="19" name="Picture 18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1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ing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1598042"/>
            <a:ext cx="8229600" cy="3916579"/>
          </a:xfrm>
        </p:spPr>
        <p:txBody>
          <a:bodyPr/>
          <a:lstStyle>
            <a:lvl1pPr marL="457200" indent="-457200">
              <a:buClr>
                <a:srgbClr val="F16A4B"/>
              </a:buClr>
              <a:buFont typeface="Arial"/>
              <a:buChar char="•"/>
              <a:defRPr sz="2800"/>
            </a:lvl1pPr>
            <a:lvl2pPr>
              <a:buClr>
                <a:srgbClr val="F16A4B"/>
              </a:buClr>
              <a:defRPr sz="2400"/>
            </a:lvl2pPr>
            <a:lvl3pPr>
              <a:buClr>
                <a:srgbClr val="F16A4B"/>
              </a:buClr>
              <a:defRPr sz="2000"/>
            </a:lvl3pPr>
            <a:lvl4pPr>
              <a:buClr>
                <a:srgbClr val="F16A4B"/>
              </a:buClr>
              <a:defRPr sz="1800"/>
            </a:lvl4pPr>
            <a:lvl5pPr>
              <a:buClr>
                <a:srgbClr val="F16A4B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0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ing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598042"/>
            <a:ext cx="82296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199" y="2237403"/>
            <a:ext cx="8229601" cy="3277218"/>
          </a:xfrm>
        </p:spPr>
        <p:txBody>
          <a:bodyPr/>
          <a:lstStyle>
            <a:lvl1pPr marL="457200" indent="-457200">
              <a:buClr>
                <a:srgbClr val="F16A4B"/>
              </a:buClr>
              <a:buFont typeface="Arial"/>
              <a:buChar char="•"/>
              <a:defRPr sz="2800"/>
            </a:lvl1pPr>
            <a:lvl2pPr>
              <a:buClr>
                <a:srgbClr val="F16A4B"/>
              </a:buClr>
              <a:defRPr sz="2400"/>
            </a:lvl2pPr>
            <a:lvl3pPr>
              <a:buClr>
                <a:srgbClr val="F16A4B"/>
              </a:buClr>
              <a:defRPr sz="2000"/>
            </a:lvl3pPr>
            <a:lvl4pPr>
              <a:buClr>
                <a:srgbClr val="F16A4B"/>
              </a:buClr>
              <a:defRPr sz="1800"/>
            </a:lvl4pPr>
            <a:lvl5pPr>
              <a:buClr>
                <a:srgbClr val="F16A4B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ing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1598042"/>
            <a:ext cx="3974501" cy="3916579"/>
          </a:xfrm>
        </p:spPr>
        <p:txBody>
          <a:bodyPr/>
          <a:lstStyle>
            <a:lvl1pPr marL="457200" indent="-457200">
              <a:buClr>
                <a:srgbClr val="F16A4B"/>
              </a:buClr>
              <a:buFont typeface="Arial"/>
              <a:buChar char="•"/>
              <a:defRPr sz="2800"/>
            </a:lvl1pPr>
            <a:lvl2pPr>
              <a:buClr>
                <a:srgbClr val="F16A4B"/>
              </a:buClr>
              <a:defRPr sz="2400"/>
            </a:lvl2pPr>
            <a:lvl3pPr>
              <a:buClr>
                <a:srgbClr val="F16A4B"/>
              </a:buClr>
              <a:defRPr sz="2000"/>
            </a:lvl3pPr>
            <a:lvl4pPr>
              <a:buClr>
                <a:srgbClr val="F16A4B"/>
              </a:buClr>
              <a:defRPr sz="1800"/>
            </a:lvl4pPr>
            <a:lvl5pPr>
              <a:buClr>
                <a:srgbClr val="F16A4B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8" name="Picture 7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712298" y="1598043"/>
            <a:ext cx="3974501" cy="3916578"/>
          </a:xfrm>
        </p:spPr>
        <p:txBody>
          <a:bodyPr/>
          <a:lstStyle>
            <a:lvl1pPr marL="457200" indent="-457200">
              <a:buClr>
                <a:srgbClr val="F16A4B"/>
              </a:buClr>
              <a:buFont typeface="Arial"/>
              <a:buChar char="•"/>
              <a:defRPr sz="2800"/>
            </a:lvl1pPr>
            <a:lvl2pPr>
              <a:buClr>
                <a:srgbClr val="F16A4B"/>
              </a:buClr>
              <a:defRPr sz="2400"/>
            </a:lvl2pPr>
            <a:lvl3pPr>
              <a:buClr>
                <a:srgbClr val="F16A4B"/>
              </a:buClr>
              <a:defRPr sz="2000"/>
            </a:lvl3pPr>
            <a:lvl4pPr>
              <a:buClr>
                <a:srgbClr val="F16A4B"/>
              </a:buClr>
              <a:defRPr sz="1800"/>
            </a:lvl4pPr>
            <a:lvl5pPr>
              <a:buClr>
                <a:srgbClr val="F16A4B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5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ing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598042"/>
            <a:ext cx="39745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2237403"/>
            <a:ext cx="3974501" cy="3277219"/>
          </a:xfrm>
        </p:spPr>
        <p:txBody>
          <a:bodyPr/>
          <a:lstStyle>
            <a:lvl1pPr marL="457200" indent="-457200">
              <a:buClr>
                <a:srgbClr val="F16A4B"/>
              </a:buClr>
              <a:buFont typeface="Arial"/>
              <a:buChar char="•"/>
              <a:defRPr sz="2800"/>
            </a:lvl1pPr>
            <a:lvl2pPr>
              <a:buClr>
                <a:srgbClr val="F16A4B"/>
              </a:buClr>
              <a:defRPr sz="2400"/>
            </a:lvl2pPr>
            <a:lvl3pPr>
              <a:buClr>
                <a:srgbClr val="F16A4B"/>
              </a:buClr>
              <a:defRPr sz="2000"/>
            </a:lvl3pPr>
            <a:lvl4pPr>
              <a:buClr>
                <a:srgbClr val="F16A4B"/>
              </a:buClr>
              <a:defRPr sz="1800"/>
            </a:lvl4pPr>
            <a:lvl5pPr>
              <a:buClr>
                <a:srgbClr val="F16A4B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712298" y="2237404"/>
            <a:ext cx="3974501" cy="3277218"/>
          </a:xfrm>
        </p:spPr>
        <p:txBody>
          <a:bodyPr/>
          <a:lstStyle>
            <a:lvl1pPr marL="457200" indent="-457200">
              <a:buClr>
                <a:srgbClr val="F16A4B"/>
              </a:buClr>
              <a:buFont typeface="Arial"/>
              <a:buChar char="•"/>
              <a:defRPr sz="2800"/>
            </a:lvl1pPr>
            <a:lvl2pPr>
              <a:buClr>
                <a:srgbClr val="F16A4B"/>
              </a:buClr>
              <a:defRPr sz="2400"/>
            </a:lvl2pPr>
            <a:lvl3pPr>
              <a:buClr>
                <a:srgbClr val="F16A4B"/>
              </a:buClr>
              <a:defRPr sz="2000"/>
            </a:lvl3pPr>
            <a:lvl4pPr>
              <a:buClr>
                <a:srgbClr val="F16A4B"/>
              </a:buClr>
              <a:defRPr sz="1800"/>
            </a:lvl4pPr>
            <a:lvl5pPr>
              <a:buClr>
                <a:srgbClr val="F16A4B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2300" y="1598042"/>
            <a:ext cx="3974500" cy="6397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92029"/>
              </a:buClr>
              <a:buSzTx/>
              <a:buFont typeface="Arial"/>
              <a:buNone/>
              <a:tabLst/>
              <a:defRPr sz="3200" b="1">
                <a:solidFill>
                  <a:srgbClr val="A54336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47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-Step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  <p:sp>
        <p:nvSpPr>
          <p:cNvPr id="52" name="TextBox 51"/>
          <p:cNvSpPr txBox="1"/>
          <p:nvPr userDrawn="1"/>
        </p:nvSpPr>
        <p:spPr>
          <a:xfrm>
            <a:off x="496738" y="953023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549C70"/>
                </a:solidFill>
                <a:latin typeface="Helvetica"/>
                <a:cs typeface="Helvetica"/>
              </a:rPr>
              <a:t>01</a:t>
            </a:r>
            <a:endParaRPr lang="en-US" sz="72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4625169" y="953023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F16A4B"/>
                </a:solidFill>
                <a:latin typeface="Helvetica"/>
                <a:cs typeface="Helvetica"/>
              </a:rPr>
              <a:t>03</a:t>
            </a:r>
            <a:endParaRPr lang="en-US" sz="7200" b="1" dirty="0">
              <a:solidFill>
                <a:srgbClr val="F16A4B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2534288" y="4558368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50B9A9"/>
                </a:solidFill>
                <a:latin typeface="Helvetica"/>
                <a:cs typeface="Helvetica"/>
              </a:rPr>
              <a:t>02</a:t>
            </a:r>
            <a:endParaRPr lang="en-US" sz="72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6716046" y="4558368"/>
            <a:ext cx="2002259" cy="122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A54336"/>
                </a:solidFill>
                <a:latin typeface="Helvetica"/>
                <a:cs typeface="Helvetica"/>
              </a:rPr>
              <a:t>04</a:t>
            </a:r>
            <a:endParaRPr lang="en-US" sz="7200" b="1" dirty="0">
              <a:solidFill>
                <a:srgbClr val="A54336"/>
              </a:solidFill>
              <a:latin typeface="Helvetica"/>
              <a:cs typeface="Helvetica"/>
            </a:endParaRPr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4576290" y="3596678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276" y="2825709"/>
            <a:ext cx="2071007" cy="7676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2505283" y="3088011"/>
            <a:ext cx="2071007" cy="767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6290" y="2829065"/>
            <a:ext cx="2071007" cy="7676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6647297" y="3093674"/>
            <a:ext cx="2071008" cy="767613"/>
          </a:xfrm>
          <a:prstGeom prst="rect">
            <a:avLst/>
          </a:prstGeom>
        </p:spPr>
      </p:pic>
      <p:sp>
        <p:nvSpPr>
          <p:cNvPr id="61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434276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505282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4570006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6649071" y="3087301"/>
            <a:ext cx="2071006" cy="506019"/>
          </a:xfrm>
          <a:noFill/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Heading</a:t>
            </a:r>
            <a:endParaRPr lang="en-US" dirty="0"/>
          </a:p>
        </p:txBody>
      </p:sp>
      <p:sp>
        <p:nvSpPr>
          <p:cNvPr id="65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434275" y="3596678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66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2505284" y="1154556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6651934" y="1154556"/>
            <a:ext cx="2064722" cy="1939118"/>
          </a:xfrm>
          <a:noFill/>
        </p:spPr>
        <p:txBody>
          <a:bodyPr/>
          <a:lstStyle>
            <a:lvl1pPr marL="0" indent="0">
              <a:buNone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5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-Ste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  <p:sp>
        <p:nvSpPr>
          <p:cNvPr id="20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375790" y="1319372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1375790" y="1846043"/>
            <a:ext cx="2986755" cy="1562458"/>
          </a:xfrm>
          <a:noFill/>
        </p:spPr>
        <p:txBody>
          <a:bodyPr/>
          <a:lstStyle>
            <a:lvl1pPr marL="285750" indent="-285750">
              <a:buClr>
                <a:srgbClr val="549C70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375790" y="3425494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36" hasCustomPrompt="1"/>
          </p:nvPr>
        </p:nvSpPr>
        <p:spPr>
          <a:xfrm>
            <a:off x="5710407" y="1319372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5710407" y="1846043"/>
            <a:ext cx="2986755" cy="1562458"/>
          </a:xfrm>
          <a:noFill/>
        </p:spPr>
        <p:txBody>
          <a:bodyPr/>
          <a:lstStyle>
            <a:lvl1pPr marL="285750" indent="-285750">
              <a:buClr>
                <a:srgbClr val="F16A4B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1375790" y="3952167"/>
            <a:ext cx="2986755" cy="1562456"/>
          </a:xfrm>
          <a:noFill/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789418" y="1154286"/>
            <a:ext cx="785040" cy="785040"/>
          </a:xfrm>
          <a:prstGeom prst="ellipse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789418" y="12167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57200" y="1154286"/>
            <a:ext cx="785040" cy="785040"/>
          </a:xfrm>
          <a:prstGeom prst="ellipse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457200" y="12167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457200" y="3243386"/>
            <a:ext cx="785040" cy="785040"/>
          </a:xfrm>
          <a:prstGeom prst="ellipse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B9A9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57200" y="33058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5700043" y="3425494"/>
            <a:ext cx="2986755" cy="526672"/>
          </a:xfr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41" hasCustomPrompt="1"/>
          </p:nvPr>
        </p:nvSpPr>
        <p:spPr>
          <a:xfrm>
            <a:off x="5700043" y="3952167"/>
            <a:ext cx="2986755" cy="1562456"/>
          </a:xfrm>
          <a:noFill/>
        </p:spPr>
        <p:txBody>
          <a:bodyPr/>
          <a:lstStyle>
            <a:lvl1pPr marL="285750" indent="-285750">
              <a:buClr>
                <a:srgbClr val="A54336"/>
              </a:buClr>
              <a:buFont typeface="Arial"/>
              <a:buChar char="•"/>
              <a:defRPr sz="18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36" name="Oval 35"/>
          <p:cNvSpPr/>
          <p:nvPr userDrawn="1"/>
        </p:nvSpPr>
        <p:spPr>
          <a:xfrm>
            <a:off x="4781453" y="3243386"/>
            <a:ext cx="785040" cy="785040"/>
          </a:xfrm>
          <a:prstGeom prst="ellipse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4781453" y="3305836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04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5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creenshot 1">
    <p:bg>
      <p:bgPr>
        <a:solidFill>
          <a:srgbClr val="F1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001902"/>
            <a:ext cx="9144000" cy="923576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</a:t>
            </a:r>
            <a:endParaRPr lang="en-US" dirty="0"/>
          </a:p>
        </p:txBody>
      </p:sp>
      <p:pic>
        <p:nvPicPr>
          <p:cNvPr id="3" name="Picture 2" descr="Books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7811"/>
            <a:ext cx="3231929" cy="3871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1399" y="1925478"/>
            <a:ext cx="5605401" cy="4344186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3276079" y="2117291"/>
            <a:ext cx="5216554" cy="3079852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72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creenshot 2">
    <p:bg>
      <p:bgPr>
        <a:solidFill>
          <a:srgbClr val="F1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551" y="1143001"/>
            <a:ext cx="6615049" cy="5126663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97994" y="1374419"/>
            <a:ext cx="6156162" cy="3634596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3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12528"/>
            <a:ext cx="9144000" cy="9955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rgbClr val="9E9D98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34462"/>
            <a:ext cx="9144000" cy="9235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0" i="0" baseline="0">
                <a:solidFill>
                  <a:srgbClr val="CBCBC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33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creenshot 3">
    <p:bg>
      <p:bgPr>
        <a:solidFill>
          <a:srgbClr val="F1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3002"/>
            <a:ext cx="9144000" cy="5126662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Insert screenshot or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9ED7D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6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creenshot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1" y="1143002"/>
            <a:ext cx="8229600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Insert screenshot or picture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4080113"/>
            <a:ext cx="8229601" cy="1434508"/>
          </a:xfrm>
        </p:spPr>
        <p:txBody>
          <a:bodyPr/>
          <a:lstStyle>
            <a:lvl1pPr marL="0" indent="0" algn="ctr">
              <a:buClr>
                <a:srgbClr val="50B9A9"/>
              </a:buClr>
              <a:buFont typeface="Arial"/>
              <a:buNone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pic>
        <p:nvPicPr>
          <p:cNvPr id="9" name="Picture 8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9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creensho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1" y="1143002"/>
            <a:ext cx="3975897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Insert screenshot </a:t>
            </a:r>
            <a:br>
              <a:rPr lang="en-US" dirty="0" smtClean="0"/>
            </a:br>
            <a:r>
              <a:rPr lang="en-US" dirty="0" smtClean="0"/>
              <a:t>or picture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7200" y="4080113"/>
            <a:ext cx="8229601" cy="1434508"/>
          </a:xfrm>
        </p:spPr>
        <p:txBody>
          <a:bodyPr/>
          <a:lstStyle>
            <a:lvl1pPr marL="0" indent="0" algn="ctr">
              <a:buClr>
                <a:srgbClr val="50B9A9"/>
              </a:buClr>
              <a:buFont typeface="Arial"/>
              <a:buNone/>
              <a:defRPr sz="2800"/>
            </a:lvl1pPr>
            <a:lvl2pPr>
              <a:buClr>
                <a:srgbClr val="50B9A9"/>
              </a:buClr>
              <a:defRPr sz="2400"/>
            </a:lvl2pPr>
            <a:lvl3pPr>
              <a:buClr>
                <a:srgbClr val="50B9A9"/>
              </a:buClr>
              <a:defRPr sz="2000"/>
            </a:lvl3pPr>
            <a:lvl4pPr>
              <a:buClr>
                <a:srgbClr val="50B9A9"/>
              </a:buClr>
              <a:defRPr sz="1800"/>
            </a:lvl4pPr>
            <a:lvl5pPr>
              <a:buClr>
                <a:srgbClr val="50B9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10904" y="1143002"/>
            <a:ext cx="3975897" cy="2619640"/>
          </a:xfr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F16A4B"/>
                </a:solidFill>
              </a:defRPr>
            </a:lvl1pPr>
          </a:lstStyle>
          <a:p>
            <a:r>
              <a:rPr lang="en-US" dirty="0" smtClean="0"/>
              <a:t>Insert screenshot </a:t>
            </a:r>
            <a:br>
              <a:rPr lang="en-US" dirty="0" smtClean="0"/>
            </a:br>
            <a:r>
              <a:rPr lang="en-US" dirty="0" smtClean="0"/>
              <a:t>or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49C70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796631" y="5726239"/>
            <a:ext cx="1890167" cy="5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7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hank You &amp; Questi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12528"/>
            <a:ext cx="9144000" cy="9955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34462"/>
            <a:ext cx="9144000" cy="92357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58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54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2672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7" name="Picture 6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302000" y="375920"/>
            <a:ext cx="0" cy="4480238"/>
          </a:xfrm>
          <a:prstGeom prst="line">
            <a:avLst/>
          </a:prstGeom>
          <a:ln w="12700">
            <a:solidFill>
              <a:srgbClr val="643A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3139440" y="1153161"/>
            <a:ext cx="5689600" cy="4190999"/>
          </a:xfrm>
          <a:noFill/>
        </p:spPr>
        <p:txBody>
          <a:bodyPr/>
          <a:lstStyle>
            <a:lvl1pPr marL="285750" indent="-285750" algn="l">
              <a:lnSpc>
                <a:spcPct val="200000"/>
              </a:lnSpc>
              <a:buClr>
                <a:srgbClr val="50B9A9"/>
              </a:buClr>
              <a:buSzPct val="150000"/>
              <a:buFont typeface="Arial"/>
              <a:buChar char="•"/>
              <a:defRPr sz="2400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</a:p>
          <a:p>
            <a:pPr lvl="0"/>
            <a:r>
              <a:rPr lang="en-US" dirty="0" smtClean="0"/>
              <a:t>Topic 2</a:t>
            </a:r>
          </a:p>
          <a:p>
            <a:pPr lvl="0"/>
            <a:r>
              <a:rPr lang="en-US" dirty="0" smtClean="0"/>
              <a:t>Topic 3</a:t>
            </a:r>
          </a:p>
          <a:p>
            <a:pPr lvl="0"/>
            <a:r>
              <a:rPr lang="en-US" dirty="0" smtClean="0"/>
              <a:t>Topic 4</a:t>
            </a:r>
          </a:p>
          <a:p>
            <a:pPr lvl="0"/>
            <a:r>
              <a:rPr lang="en-US" dirty="0" smtClean="0"/>
              <a:t>Topic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5" idx="0"/>
          </p:cNvCxnSpPr>
          <p:nvPr userDrawn="1"/>
        </p:nvCxnSpPr>
        <p:spPr>
          <a:xfrm>
            <a:off x="4571959" y="1143001"/>
            <a:ext cx="41" cy="5126663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1477451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4766" y="1477451"/>
            <a:ext cx="785040" cy="785040"/>
            <a:chOff x="4184766" y="1477451"/>
            <a:chExt cx="785040" cy="785040"/>
          </a:xfrm>
        </p:grpSpPr>
        <p:sp>
          <p:nvSpPr>
            <p:cNvPr id="87" name="Oval 86"/>
            <p:cNvSpPr/>
            <p:nvPr userDrawn="1"/>
          </p:nvSpPr>
          <p:spPr>
            <a:xfrm>
              <a:off x="4184766" y="1477451"/>
              <a:ext cx="785040" cy="785040"/>
            </a:xfrm>
            <a:prstGeom prst="ellipse">
              <a:avLst/>
            </a:prstGeom>
            <a:solidFill>
              <a:srgbClr val="549C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4184766" y="1539901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01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2620008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184766" y="2620008"/>
            <a:ext cx="785040" cy="785040"/>
            <a:chOff x="4184766" y="2488661"/>
            <a:chExt cx="785040" cy="785040"/>
          </a:xfrm>
        </p:grpSpPr>
        <p:sp>
          <p:nvSpPr>
            <p:cNvPr id="24" name="Oval 23"/>
            <p:cNvSpPr/>
            <p:nvPr userDrawn="1"/>
          </p:nvSpPr>
          <p:spPr>
            <a:xfrm>
              <a:off x="4184766" y="2488661"/>
              <a:ext cx="785040" cy="785040"/>
            </a:xfrm>
            <a:prstGeom prst="ellipse">
              <a:avLst/>
            </a:prstGeom>
            <a:solidFill>
              <a:srgbClr val="50B9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4184766" y="2551111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02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5138632" y="3746718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184766" y="3762565"/>
            <a:ext cx="785040" cy="785040"/>
            <a:chOff x="4184766" y="3570420"/>
            <a:chExt cx="785040" cy="785040"/>
          </a:xfrm>
        </p:grpSpPr>
        <p:sp>
          <p:nvSpPr>
            <p:cNvPr id="27" name="Oval 26"/>
            <p:cNvSpPr/>
            <p:nvPr userDrawn="1"/>
          </p:nvSpPr>
          <p:spPr>
            <a:xfrm>
              <a:off x="4184766" y="3570420"/>
              <a:ext cx="785040" cy="785040"/>
            </a:xfrm>
            <a:prstGeom prst="ellipse">
              <a:avLst/>
            </a:prstGeom>
            <a:solidFill>
              <a:srgbClr val="F16A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4184766" y="3632870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4901035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84766" y="4905123"/>
            <a:ext cx="785040" cy="785040"/>
            <a:chOff x="4184766" y="4699212"/>
            <a:chExt cx="785040" cy="785040"/>
          </a:xfrm>
        </p:grpSpPr>
        <p:sp>
          <p:nvSpPr>
            <p:cNvPr id="31" name="Oval 30"/>
            <p:cNvSpPr/>
            <p:nvPr userDrawn="1"/>
          </p:nvSpPr>
          <p:spPr>
            <a:xfrm>
              <a:off x="4184766" y="4699212"/>
              <a:ext cx="785040" cy="785040"/>
            </a:xfrm>
            <a:prstGeom prst="ellipse">
              <a:avLst/>
            </a:prstGeom>
            <a:solidFill>
              <a:srgbClr val="A543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4184766" y="4761662"/>
              <a:ext cx="78504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04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82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5" idx="0"/>
          </p:cNvCxnSpPr>
          <p:nvPr userDrawn="1"/>
        </p:nvCxnSpPr>
        <p:spPr>
          <a:xfrm>
            <a:off x="4571959" y="1143001"/>
            <a:ext cx="41" cy="5126663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50B9A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1477451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16A4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87" name="Oval 86"/>
          <p:cNvSpPr/>
          <p:nvPr userDrawn="1"/>
        </p:nvSpPr>
        <p:spPr>
          <a:xfrm>
            <a:off x="4184766" y="1477451"/>
            <a:ext cx="785040" cy="785040"/>
          </a:xfrm>
          <a:prstGeom prst="ellipse">
            <a:avLst/>
          </a:prstGeom>
          <a:solidFill>
            <a:srgbClr val="F16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 userDrawn="1"/>
        </p:nvSpPr>
        <p:spPr>
          <a:xfrm>
            <a:off x="4184766" y="1539901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57200" y="2620008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A5433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4184766" y="2620008"/>
            <a:ext cx="785040" cy="785040"/>
          </a:xfrm>
          <a:prstGeom prst="ellipse">
            <a:avLst/>
          </a:prstGeom>
          <a:solidFill>
            <a:srgbClr val="A54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184766" y="2682458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138632" y="3746718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643A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184766" y="3762565"/>
            <a:ext cx="785040" cy="785040"/>
          </a:xfrm>
          <a:prstGeom prst="ellipse">
            <a:avLst/>
          </a:prstGeom>
          <a:solidFill>
            <a:srgbClr val="643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184766" y="3825015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57200" y="4901035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36414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4184766" y="4905123"/>
            <a:ext cx="785040" cy="785040"/>
          </a:xfrm>
          <a:prstGeom prst="ellipse">
            <a:avLst/>
          </a:prstGeom>
          <a:solidFill>
            <a:srgbClr val="3641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184766" y="4967573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04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 userDrawn="1"/>
        </p:nvCxnSpPr>
        <p:spPr>
          <a:xfrm>
            <a:off x="4571959" y="0"/>
            <a:ext cx="0" cy="4197696"/>
          </a:xfrm>
          <a:prstGeom prst="line">
            <a:avLst/>
          </a:prstGeom>
          <a:ln w="12700">
            <a:solidFill>
              <a:srgbClr val="9E9D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269664"/>
            <a:ext cx="9144000" cy="588336"/>
          </a:xfrm>
          <a:prstGeom prst="rect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50B9A9"/>
              </a:solidFill>
              <a:latin typeface="Helvetica"/>
              <a:cs typeface="Helvetica"/>
            </a:endParaRPr>
          </a:p>
        </p:txBody>
      </p:sp>
      <p:pic>
        <p:nvPicPr>
          <p:cNvPr id="21" name="Picture 20" title="Tk20 Interactiv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8" y="6453705"/>
            <a:ext cx="2341322" cy="2155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796632" y="5726240"/>
            <a:ext cx="1890167" cy="543423"/>
          </a:xfrm>
          <a:prstGeom prst="rect">
            <a:avLst/>
          </a:prstGeom>
        </p:spPr>
      </p:pic>
      <p:sp>
        <p:nvSpPr>
          <p:cNvPr id="7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38632" y="334450"/>
            <a:ext cx="3548167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39735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5</a:t>
            </a:r>
            <a:endParaRPr lang="en-US" dirty="0"/>
          </a:p>
        </p:txBody>
      </p:sp>
      <p:sp>
        <p:nvSpPr>
          <p:cNvPr id="87" name="Oval 86"/>
          <p:cNvSpPr/>
          <p:nvPr userDrawn="1"/>
        </p:nvSpPr>
        <p:spPr>
          <a:xfrm>
            <a:off x="4184766" y="334450"/>
            <a:ext cx="785040" cy="785040"/>
          </a:xfrm>
          <a:prstGeom prst="ellipse">
            <a:avLst/>
          </a:prstGeom>
          <a:solidFill>
            <a:srgbClr val="397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 userDrawn="1"/>
        </p:nvSpPr>
        <p:spPr>
          <a:xfrm>
            <a:off x="4184766" y="396900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57200" y="1477007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549C7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6</a:t>
            </a:r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4184766" y="1477007"/>
            <a:ext cx="785040" cy="785040"/>
          </a:xfrm>
          <a:prstGeom prst="ellipse">
            <a:avLst/>
          </a:prstGeom>
          <a:solidFill>
            <a:srgbClr val="549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184766" y="1539457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138632" y="2603717"/>
            <a:ext cx="3551181" cy="785040"/>
          </a:xfr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50B9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7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4184766" y="2619564"/>
            <a:ext cx="785040" cy="785040"/>
          </a:xfrm>
          <a:prstGeom prst="ellipse">
            <a:avLst/>
          </a:prstGeom>
          <a:solidFill>
            <a:srgbClr val="50B9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43A2D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184766" y="2682014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57200" y="3758034"/>
            <a:ext cx="3587855" cy="785040"/>
          </a:xfrm>
          <a:noFill/>
        </p:spPr>
        <p:txBody>
          <a:bodyPr anchor="ctr"/>
          <a:lstStyle>
            <a:lvl1pPr marL="0" indent="0" algn="r">
              <a:buNone/>
              <a:defRPr sz="2000" b="1" baseline="0">
                <a:solidFill>
                  <a:srgbClr val="9E9D9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Topic 8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4184766" y="3762122"/>
            <a:ext cx="785040" cy="785040"/>
          </a:xfrm>
          <a:prstGeom prst="ellipse">
            <a:avLst/>
          </a:prstGeom>
          <a:solidFill>
            <a:srgbClr val="9E9D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184766" y="3824572"/>
            <a:ext cx="785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08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29" r:id="rId2"/>
    <p:sldLayoutId id="2147483728" r:id="rId3"/>
    <p:sldLayoutId id="2147483730" r:id="rId4"/>
    <p:sldLayoutId id="2147483764" r:id="rId5"/>
    <p:sldLayoutId id="2147483769" r:id="rId6"/>
    <p:sldLayoutId id="2147483799" r:id="rId7"/>
    <p:sldLayoutId id="2147483801" r:id="rId8"/>
    <p:sldLayoutId id="2147483800" r:id="rId9"/>
    <p:sldLayoutId id="2147483765" r:id="rId10"/>
    <p:sldLayoutId id="2147483772" r:id="rId11"/>
    <p:sldLayoutId id="2147483779" r:id="rId12"/>
    <p:sldLayoutId id="2147483778" r:id="rId13"/>
    <p:sldLayoutId id="2147483734" r:id="rId14"/>
    <p:sldLayoutId id="2147483789" r:id="rId15"/>
    <p:sldLayoutId id="2147483767" r:id="rId16"/>
    <p:sldLayoutId id="2147483784" r:id="rId17"/>
    <p:sldLayoutId id="2147483794" r:id="rId18"/>
    <p:sldLayoutId id="2147483808" r:id="rId19"/>
    <p:sldLayoutId id="2147483809" r:id="rId20"/>
    <p:sldLayoutId id="2147483814" r:id="rId21"/>
    <p:sldLayoutId id="2147483774" r:id="rId22"/>
    <p:sldLayoutId id="2147483802" r:id="rId23"/>
    <p:sldLayoutId id="2147483803" r:id="rId24"/>
    <p:sldLayoutId id="2147483804" r:id="rId25"/>
    <p:sldLayoutId id="2147483771" r:id="rId26"/>
    <p:sldLayoutId id="2147483768" r:id="rId27"/>
    <p:sldLayoutId id="2147483795" r:id="rId28"/>
    <p:sldLayoutId id="2147483796" r:id="rId29"/>
    <p:sldLayoutId id="2147483776" r:id="rId30"/>
    <p:sldLayoutId id="2147483790" r:id="rId31"/>
    <p:sldLayoutId id="2147483786" r:id="rId32"/>
    <p:sldLayoutId id="2147483792" r:id="rId33"/>
    <p:sldLayoutId id="2147483785" r:id="rId34"/>
    <p:sldLayoutId id="2147483810" r:id="rId35"/>
    <p:sldLayoutId id="2147483811" r:id="rId36"/>
    <p:sldLayoutId id="2147483815" r:id="rId37"/>
    <p:sldLayoutId id="2147483775" r:id="rId38"/>
    <p:sldLayoutId id="2147483805" r:id="rId39"/>
    <p:sldLayoutId id="2147483806" r:id="rId40"/>
    <p:sldLayoutId id="2147483807" r:id="rId41"/>
    <p:sldLayoutId id="2147483773" r:id="rId42"/>
    <p:sldLayoutId id="2147483770" r:id="rId43"/>
    <p:sldLayoutId id="2147483797" r:id="rId44"/>
    <p:sldLayoutId id="2147483798" r:id="rId45"/>
    <p:sldLayoutId id="2147483777" r:id="rId46"/>
    <p:sldLayoutId id="2147483791" r:id="rId47"/>
    <p:sldLayoutId id="2147483788" r:id="rId48"/>
    <p:sldLayoutId id="2147483787" r:id="rId49"/>
    <p:sldLayoutId id="2147483793" r:id="rId50"/>
    <p:sldLayoutId id="2147483812" r:id="rId51"/>
    <p:sldLayoutId id="2147483813" r:id="rId52"/>
    <p:sldLayoutId id="2147483759" r:id="rId53"/>
    <p:sldLayoutId id="2147483727" r:id="rId5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806E"/>
          </a:solidFill>
          <a:latin typeface="Helvetica"/>
          <a:ea typeface="ＭＳ Ｐゴシック" charset="0"/>
          <a:cs typeface="Helvetic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6E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50B9A9"/>
        </a:buClr>
        <a:buFont typeface="Arial" charset="0"/>
        <a:buChar char="•"/>
        <a:defRPr sz="3200" kern="1200" baseline="0">
          <a:solidFill>
            <a:srgbClr val="643A2D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50B9A9"/>
        </a:buClr>
        <a:buSzPct val="60000"/>
        <a:buFont typeface="Arial" charset="0"/>
        <a:buChar char="○"/>
        <a:defRPr sz="2800" kern="1200">
          <a:solidFill>
            <a:srgbClr val="643A2D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0B9A9"/>
        </a:buClr>
        <a:buSzPct val="100000"/>
        <a:buFont typeface="Lucida Grande" charset="0"/>
        <a:buChar char="-"/>
        <a:defRPr sz="2400" kern="1200">
          <a:solidFill>
            <a:srgbClr val="643A2D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0B9A9"/>
        </a:buClr>
        <a:buSzPct val="50000"/>
        <a:buFont typeface="Lucida Grande" charset="0"/>
        <a:buChar char="◼"/>
        <a:defRPr sz="2000" kern="1200">
          <a:solidFill>
            <a:srgbClr val="643A2D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0B9A9"/>
        </a:buClr>
        <a:buSzPct val="40000"/>
        <a:buFont typeface="Wingdings" charset="0"/>
        <a:buChar char=""/>
        <a:defRPr sz="2000" kern="1200">
          <a:solidFill>
            <a:srgbClr val="643A2D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8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Survey of Users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Range of Responses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407988" indent="-407988"/>
            <a:r>
              <a:rPr lang="en-US" sz="2400" dirty="0" smtClean="0"/>
              <a:t>Committee needs to outline processes more clearly</a:t>
            </a:r>
          </a:p>
          <a:p>
            <a:pPr marL="454025" indent="-454025"/>
            <a:r>
              <a:rPr lang="en-US" sz="2400" dirty="0" smtClean="0"/>
              <a:t>More file placeholders in tabs (alignment with instructions from ASHS)</a:t>
            </a:r>
          </a:p>
          <a:p>
            <a:pPr marL="454025" indent="-454025"/>
            <a:r>
              <a:rPr lang="en-US" sz="2400" dirty="0" smtClean="0"/>
              <a:t>Encourage people to start early</a:t>
            </a:r>
          </a:p>
          <a:p>
            <a:pPr marL="454025" indent="-454025"/>
            <a:r>
              <a:rPr lang="en-US" sz="2400" dirty="0" smtClean="0"/>
              <a:t>Would like ability to reorder documents once uploaded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90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</a:t>
            </a:r>
            <a:r>
              <a:rPr lang="en-US" dirty="0"/>
              <a:t>N</a:t>
            </a:r>
            <a:r>
              <a:rPr lang="en-US" dirty="0" smtClean="0"/>
              <a:t>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All stakeholders want to continue</a:t>
            </a:r>
          </a:p>
          <a:p>
            <a:r>
              <a:rPr lang="en-US" dirty="0" smtClean="0"/>
              <a:t>Re-write directions and allow for other types of training (including videos)</a:t>
            </a:r>
          </a:p>
          <a:p>
            <a:r>
              <a:rPr lang="en-US" dirty="0" smtClean="0"/>
              <a:t>May be contagious: two other schools interested in process!</a:t>
            </a:r>
          </a:p>
        </p:txBody>
      </p:sp>
    </p:spTree>
    <p:extLst>
      <p:ext uri="{BB962C8B-B14F-4D97-AF65-F5344CB8AC3E}">
        <p14:creationId xmlns:p14="http://schemas.microsoft.com/office/powerpoint/2010/main" val="224366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Outcome?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 will do it again!</a:t>
            </a:r>
          </a:p>
        </p:txBody>
      </p:sp>
    </p:spTree>
    <p:extLst>
      <p:ext uri="{BB962C8B-B14F-4D97-AF65-F5344CB8AC3E}">
        <p14:creationId xmlns:p14="http://schemas.microsoft.com/office/powerpoint/2010/main" val="229735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Portfolios: Not Just for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Jane Hawthorne, Melanie Davis, Linda Brozewicz</a:t>
            </a:r>
          </a:p>
          <a:p>
            <a:r>
              <a:rPr lang="en-US" dirty="0"/>
              <a:t>A.T. Still University</a:t>
            </a:r>
          </a:p>
        </p:txBody>
      </p:sp>
    </p:spTree>
    <p:extLst>
      <p:ext uri="{BB962C8B-B14F-4D97-AF65-F5344CB8AC3E}">
        <p14:creationId xmlns:p14="http://schemas.microsoft.com/office/powerpoint/2010/main" val="75034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A.T. Still University profile</a:t>
            </a:r>
          </a:p>
          <a:p>
            <a:r>
              <a:rPr lang="en-US" dirty="0" smtClean="0"/>
              <a:t>Definition and scope of the project</a:t>
            </a:r>
          </a:p>
          <a:p>
            <a:r>
              <a:rPr lang="en-US" dirty="0" smtClean="0"/>
              <a:t>Outcomes: what did we learn?</a:t>
            </a:r>
          </a:p>
          <a:p>
            <a:r>
              <a:rPr lang="en-US" dirty="0" smtClean="0"/>
              <a:t>Where do we go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1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6923"/>
          </a:xfrm>
        </p:spPr>
        <p:txBody>
          <a:bodyPr>
            <a:normAutofit/>
          </a:bodyPr>
          <a:lstStyle/>
          <a:p>
            <a:r>
              <a:rPr lang="en-US" dirty="0" smtClean="0"/>
              <a:t>A.T. Still University Profile/</a:t>
            </a:r>
            <a:br>
              <a:rPr lang="en-US" dirty="0" smtClean="0"/>
            </a:br>
            <a:r>
              <a:rPr lang="en-US" dirty="0" smtClean="0"/>
              <a:t>ASHS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Health sciences university; graduate level</a:t>
            </a:r>
          </a:p>
          <a:p>
            <a:r>
              <a:rPr lang="en-US" dirty="0" smtClean="0"/>
              <a:t>3100 students in 6 schools/colleges; 30 degree/certificate programs</a:t>
            </a:r>
          </a:p>
          <a:p>
            <a:r>
              <a:rPr lang="en-US" dirty="0" smtClean="0"/>
              <a:t>700 faculty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Project  in ASHS: Arizona School of Health Sciences</a:t>
            </a:r>
          </a:p>
          <a:p>
            <a:r>
              <a:rPr lang="en-US" dirty="0" smtClean="0"/>
              <a:t>11 degree/certificate programs</a:t>
            </a:r>
          </a:p>
          <a:p>
            <a:r>
              <a:rPr lang="en-US" dirty="0" smtClean="0"/>
              <a:t>1800 students</a:t>
            </a:r>
            <a:endParaRPr lang="en-US" dirty="0"/>
          </a:p>
          <a:p>
            <a:r>
              <a:rPr lang="en-US" dirty="0" smtClean="0"/>
              <a:t>50 FT </a:t>
            </a:r>
            <a:r>
              <a:rPr lang="en-US" dirty="0"/>
              <a:t>f</a:t>
            </a:r>
            <a:r>
              <a:rPr lang="en-US" dirty="0" smtClean="0"/>
              <a:t>aculty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9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H</a:t>
            </a:r>
            <a:r>
              <a:rPr lang="en-US" dirty="0" smtClean="0"/>
              <a:t>appen?!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Committee approached me (as UA)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ASHS P&amp;T </a:t>
            </a:r>
            <a:r>
              <a:rPr lang="en-US" dirty="0"/>
              <a:t>C</a:t>
            </a:r>
            <a:r>
              <a:rPr lang="en-US" dirty="0" smtClean="0"/>
              <a:t>ommittee &amp; Dean wanted digital portfolio</a:t>
            </a:r>
          </a:p>
          <a:p>
            <a:r>
              <a:rPr lang="en-US" dirty="0" smtClean="0"/>
              <a:t>Committee: 10 members; 1 Dean; 1 SVPAA</a:t>
            </a:r>
          </a:p>
          <a:p>
            <a:r>
              <a:rPr lang="en-US" dirty="0" smtClean="0"/>
              <a:t>9 candidates</a:t>
            </a:r>
          </a:p>
          <a:p>
            <a:r>
              <a:rPr lang="en-US" dirty="0" smtClean="0"/>
              <a:t>Abbreviated testing</a:t>
            </a:r>
          </a:p>
          <a:p>
            <a:r>
              <a:rPr lang="en-US" dirty="0" smtClean="0"/>
              <a:t>Printed, specific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7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</a:t>
            </a:r>
            <a:r>
              <a:rPr lang="en-US" dirty="0" smtClean="0"/>
              <a:t>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Laid the groundwork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Converted written process to digital process</a:t>
            </a:r>
          </a:p>
          <a:p>
            <a:r>
              <a:rPr lang="en-US" dirty="0" smtClean="0"/>
              <a:t>Created instructions and put into training server</a:t>
            </a:r>
          </a:p>
          <a:p>
            <a:r>
              <a:rPr lang="en-US" dirty="0" smtClean="0"/>
              <a:t>Explained to all assessors their roles and expectations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1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</a:t>
            </a:r>
            <a:r>
              <a:rPr lang="en-US" dirty="0" smtClean="0"/>
              <a:t>o (cont)?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Rolled out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Created instructions: checklist, step-by-step, verbal (individual phone, Zoom)</a:t>
            </a:r>
          </a:p>
          <a:p>
            <a:r>
              <a:rPr lang="en-US" dirty="0" smtClean="0"/>
              <a:t>Enlisted assistance of ASHS data manager</a:t>
            </a:r>
          </a:p>
          <a:p>
            <a:r>
              <a:rPr lang="en-US" dirty="0" smtClean="0"/>
              <a:t>Sent portfolios to list of faculty provided by ASHS P&amp;T Committee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Within ASHS: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Faculty completes the portfolio</a:t>
            </a:r>
          </a:p>
          <a:p>
            <a:r>
              <a:rPr lang="en-US" dirty="0" smtClean="0"/>
              <a:t>ASHS P&amp;T Committee reviews the portfolios and makes recommendations (outside of Tk20)</a:t>
            </a:r>
          </a:p>
          <a:p>
            <a:r>
              <a:rPr lang="en-US" dirty="0" smtClean="0"/>
              <a:t>ASHS Dean reviews and sends recommendations to SVPAA </a:t>
            </a:r>
            <a:r>
              <a:rPr lang="en-US" dirty="0"/>
              <a:t>(outside of Tk20</a:t>
            </a:r>
            <a:r>
              <a:rPr lang="en-US" dirty="0" smtClean="0"/>
              <a:t>)</a:t>
            </a:r>
          </a:p>
          <a:p>
            <a:r>
              <a:rPr lang="en-US" dirty="0" smtClean="0"/>
              <a:t>SVPAA reviews and makes final 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7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Assessors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2575" y="1278182"/>
            <a:ext cx="8229600" cy="639719"/>
          </a:xfrm>
        </p:spPr>
        <p:txBody>
          <a:bodyPr/>
          <a:lstStyle/>
          <a:p>
            <a:pPr algn="ctr"/>
            <a:r>
              <a:rPr lang="en-US" dirty="0" smtClean="0"/>
              <a:t>While still coming in…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457199" y="2237403"/>
            <a:ext cx="4117113" cy="37051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Pros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2575" indent="-282575"/>
            <a:r>
              <a:rPr lang="en-US" sz="2600" dirty="0" smtClean="0">
                <a:solidFill>
                  <a:schemeClr val="tx1">
                    <a:lumMod val="75000"/>
                  </a:schemeClr>
                </a:solidFill>
              </a:rPr>
              <a:t>Timely</a:t>
            </a:r>
          </a:p>
          <a:p>
            <a:pPr marL="282575" indent="-282575"/>
            <a:r>
              <a:rPr lang="en-US" sz="2600" dirty="0" smtClean="0">
                <a:solidFill>
                  <a:schemeClr val="tx1">
                    <a:lumMod val="75000"/>
                  </a:schemeClr>
                </a:solidFill>
              </a:rPr>
              <a:t>No scheduling necessary</a:t>
            </a:r>
            <a:endParaRPr lang="en-US" sz="2600" dirty="0">
              <a:solidFill>
                <a:schemeClr val="tx1">
                  <a:lumMod val="75000"/>
                </a:schemeClr>
              </a:solidFill>
            </a:endParaRPr>
          </a:p>
          <a:p>
            <a:pPr marL="282575" indent="-282575"/>
            <a:r>
              <a:rPr lang="en-US" sz="2600" dirty="0" smtClean="0">
                <a:solidFill>
                  <a:schemeClr val="tx1">
                    <a:lumMod val="75000"/>
                  </a:schemeClr>
                </a:solidFill>
              </a:rPr>
              <a:t>Could view documents as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7625" y="2237403"/>
            <a:ext cx="33496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Cons</a:t>
            </a:r>
          </a:p>
          <a:p>
            <a:pPr marL="341313" indent="-341313">
              <a:buFont typeface="Arial"/>
              <a:buChar char="•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Unable to groups within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the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tabs </a:t>
            </a:r>
          </a:p>
          <a:p>
            <a:pPr marL="341313" indent="-341313">
              <a:buFont typeface="Arial"/>
              <a:buChar char="•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Not all directions clear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(naming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conventions, size of uploads)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37409227"/>
      </p:ext>
    </p:extLst>
  </p:cSld>
  <p:clrMapOvr>
    <a:masterClrMapping/>
  </p:clrMapOvr>
</p:sld>
</file>

<file path=ppt/theme/theme1.xml><?xml version="1.0" encoding="utf-8"?>
<a:theme xmlns:a="http://schemas.openxmlformats.org/drawingml/2006/main" name="Tk20 ATSU_PowerPointTemplate_v3">
  <a:themeElements>
    <a:clrScheme name="Tk20 Interactive">
      <a:dk1>
        <a:srgbClr val="50B9A9"/>
      </a:dk1>
      <a:lt1>
        <a:sysClr val="window" lastClr="FFFFFF"/>
      </a:lt1>
      <a:dk2>
        <a:srgbClr val="549C70"/>
      </a:dk2>
      <a:lt2>
        <a:srgbClr val="FFFFFF"/>
      </a:lt2>
      <a:accent1>
        <a:srgbClr val="397350"/>
      </a:accent1>
      <a:accent2>
        <a:srgbClr val="549C70"/>
      </a:accent2>
      <a:accent3>
        <a:srgbClr val="50B9A9"/>
      </a:accent3>
      <a:accent4>
        <a:srgbClr val="9ED7D1"/>
      </a:accent4>
      <a:accent5>
        <a:srgbClr val="A54336"/>
      </a:accent5>
      <a:accent6>
        <a:srgbClr val="F16A4B"/>
      </a:accent6>
      <a:hlink>
        <a:srgbClr val="F16A4B"/>
      </a:hlink>
      <a:folHlink>
        <a:srgbClr val="F16A4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Tk20 ATSU_PowerPointTemplate_v3.potx</Template>
  <TotalTime>2762</TotalTime>
  <Words>373</Words>
  <Application>Microsoft Macintosh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Tk20 ATSU_PowerPointTemplate_v3</vt:lpstr>
      <vt:lpstr>PowerPoint Presentation</vt:lpstr>
      <vt:lpstr>Portfolios: Not Just for Students</vt:lpstr>
      <vt:lpstr>PowerPoint Presentation</vt:lpstr>
      <vt:lpstr>A.T. Still University Profile/ ASHS Profile</vt:lpstr>
      <vt:lpstr>HOW Did This Happen?!</vt:lpstr>
      <vt:lpstr>What Did We Do?</vt:lpstr>
      <vt:lpstr>What Did We Do (cont)?</vt:lpstr>
      <vt:lpstr>Portfolio Process</vt:lpstr>
      <vt:lpstr>Results from Assessors</vt:lpstr>
      <vt:lpstr>Results: Survey of Users</vt:lpstr>
      <vt:lpstr>What Happens Next?</vt:lpstr>
      <vt:lpstr>Outcome?</vt:lpstr>
    </vt:vector>
  </TitlesOfParts>
  <Company>Tk20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Amber Weber</dc:creator>
  <cp:lastModifiedBy>Jane Hawthorne</cp:lastModifiedBy>
  <cp:revision>156</cp:revision>
  <dcterms:created xsi:type="dcterms:W3CDTF">2014-11-17T20:24:17Z</dcterms:created>
  <dcterms:modified xsi:type="dcterms:W3CDTF">2015-04-28T14:46:40Z</dcterms:modified>
</cp:coreProperties>
</file>