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4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  <p:sldMasterId id="2147483787" r:id="rId2"/>
    <p:sldMasterId id="2147483830" r:id="rId3"/>
  </p:sldMasterIdLst>
  <p:notesMasterIdLst>
    <p:notesMasterId r:id="rId24"/>
  </p:notesMasterIdLst>
  <p:handoutMasterIdLst>
    <p:handoutMasterId r:id="rId25"/>
  </p:handoutMasterIdLst>
  <p:sldIdLst>
    <p:sldId id="282" r:id="rId4"/>
    <p:sldId id="284" r:id="rId5"/>
    <p:sldId id="287" r:id="rId6"/>
    <p:sldId id="285" r:id="rId7"/>
    <p:sldId id="286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302" r:id="rId18"/>
    <p:sldId id="297" r:id="rId19"/>
    <p:sldId id="298" r:id="rId20"/>
    <p:sldId id="299" r:id="rId21"/>
    <p:sldId id="300" r:id="rId22"/>
    <p:sldId id="301" r:id="rId23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etting Started" id="{C14B7508-1408-2542-9691-88062A7231F3}">
          <p14:sldIdLst/>
        </p14:section>
        <p14:section name="Your Presentation" id="{AAB13C30-2E94-4081-B2E9-2DEDCF8D2A0C}">
          <p14:sldIdLst>
            <p14:sldId id="282"/>
            <p14:sldId id="284"/>
            <p14:sldId id="287"/>
            <p14:sldId id="285"/>
            <p14:sldId id="286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302"/>
            <p14:sldId id="297"/>
            <p14:sldId id="298"/>
            <p14:sldId id="299"/>
            <p14:sldId id="300"/>
            <p14:sldId id="30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252"/>
    <a:srgbClr val="009688"/>
    <a:srgbClr val="EF6C00"/>
    <a:srgbClr val="0A3254"/>
    <a:srgbClr val="D1EEEF"/>
    <a:srgbClr val="6ADBD0"/>
    <a:srgbClr val="A6A6A6"/>
    <a:srgbClr val="C1D52F"/>
    <a:srgbClr val="EDEDED"/>
    <a:srgbClr val="00A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174" autoAdjust="0"/>
    <p:restoredTop sz="94691" autoAdjust="0"/>
  </p:normalViewPr>
  <p:slideViewPr>
    <p:cSldViewPr snapToGrid="0" snapToObjects="1">
      <p:cViewPr>
        <p:scale>
          <a:sx n="103" d="100"/>
          <a:sy n="103" d="100"/>
        </p:scale>
        <p:origin x="-192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206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D39192-D221-294B-9AC5-8819D1AEED87}" type="doc">
      <dgm:prSet loTypeId="urn:microsoft.com/office/officeart/2009/layout/CircleArrow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E206F0-6985-F04B-B382-1C50071BD701}">
      <dgm:prSet phldrT="[Text]" custT="1"/>
      <dgm:spPr/>
      <dgm:t>
        <a:bodyPr/>
        <a:lstStyle/>
        <a:p>
          <a:r>
            <a:rPr lang="en-US" sz="1800" dirty="0"/>
            <a:t>Course</a:t>
          </a:r>
        </a:p>
      </dgm:t>
    </dgm:pt>
    <dgm:pt modelId="{9B94FA35-075D-7C4A-8136-1840C6E1E48C}" type="parTrans" cxnId="{6A7E72BD-691E-AA41-B0BB-2E6ADFC9C4F8}">
      <dgm:prSet/>
      <dgm:spPr/>
      <dgm:t>
        <a:bodyPr/>
        <a:lstStyle/>
        <a:p>
          <a:endParaRPr lang="en-US"/>
        </a:p>
      </dgm:t>
    </dgm:pt>
    <dgm:pt modelId="{EFFD4A3E-55D4-9F42-8081-1F1E2A5D7071}" type="sibTrans" cxnId="{6A7E72BD-691E-AA41-B0BB-2E6ADFC9C4F8}">
      <dgm:prSet/>
      <dgm:spPr/>
      <dgm:t>
        <a:bodyPr/>
        <a:lstStyle/>
        <a:p>
          <a:endParaRPr lang="en-US"/>
        </a:p>
      </dgm:t>
    </dgm:pt>
    <dgm:pt modelId="{6C0B1166-D0F4-2C44-BC3A-8A057C5B1B67}">
      <dgm:prSet phldrT="[Text]" custT="1"/>
      <dgm:spPr/>
      <dgm:t>
        <a:bodyPr/>
        <a:lstStyle/>
        <a:p>
          <a:r>
            <a:rPr lang="en-US" sz="1600" dirty="0"/>
            <a:t>Program</a:t>
          </a:r>
        </a:p>
      </dgm:t>
    </dgm:pt>
    <dgm:pt modelId="{7807735F-A04E-EC42-B25A-D8E070A0B814}" type="parTrans" cxnId="{09845CF1-5036-8A46-ADE1-037744ABA3B7}">
      <dgm:prSet/>
      <dgm:spPr/>
      <dgm:t>
        <a:bodyPr/>
        <a:lstStyle/>
        <a:p>
          <a:endParaRPr lang="en-US"/>
        </a:p>
      </dgm:t>
    </dgm:pt>
    <dgm:pt modelId="{AEA7864D-4769-7948-8091-8C4BEA708FC6}" type="sibTrans" cxnId="{09845CF1-5036-8A46-ADE1-037744ABA3B7}">
      <dgm:prSet/>
      <dgm:spPr/>
      <dgm:t>
        <a:bodyPr/>
        <a:lstStyle/>
        <a:p>
          <a:endParaRPr lang="en-US"/>
        </a:p>
      </dgm:t>
    </dgm:pt>
    <dgm:pt modelId="{475D537A-4D48-2B4D-86A8-794613389C46}">
      <dgm:prSet phldrT="[Text]" custT="1"/>
      <dgm:spPr/>
      <dgm:t>
        <a:bodyPr/>
        <a:lstStyle/>
        <a:p>
          <a:r>
            <a:rPr lang="en-US" sz="1400" dirty="0"/>
            <a:t>Institution</a:t>
          </a:r>
        </a:p>
        <a:p>
          <a:endParaRPr lang="en-US" sz="1700" dirty="0"/>
        </a:p>
      </dgm:t>
    </dgm:pt>
    <dgm:pt modelId="{5D054D57-4ABD-5349-8B56-C1AD441E3201}" type="parTrans" cxnId="{F9EC78C6-EC4D-454D-89BF-9713D2F640C5}">
      <dgm:prSet/>
      <dgm:spPr/>
      <dgm:t>
        <a:bodyPr/>
        <a:lstStyle/>
        <a:p>
          <a:endParaRPr lang="en-US"/>
        </a:p>
      </dgm:t>
    </dgm:pt>
    <dgm:pt modelId="{8FC09D58-0F53-4A4D-B70C-92FC1F36409E}" type="sibTrans" cxnId="{F9EC78C6-EC4D-454D-89BF-9713D2F640C5}">
      <dgm:prSet/>
      <dgm:spPr/>
      <dgm:t>
        <a:bodyPr/>
        <a:lstStyle/>
        <a:p>
          <a:endParaRPr lang="en-US"/>
        </a:p>
      </dgm:t>
    </dgm:pt>
    <dgm:pt modelId="{9DCDB53E-82E8-8E48-AA35-9147788ECC21}" type="pres">
      <dgm:prSet presAssocID="{F7D39192-D221-294B-9AC5-8819D1AEED8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130E373-544F-0949-B6F7-B089E5B53C8B}" type="pres">
      <dgm:prSet presAssocID="{45E206F0-6985-F04B-B382-1C50071BD701}" presName="Accent1" presStyleCnt="0"/>
      <dgm:spPr/>
    </dgm:pt>
    <dgm:pt modelId="{B9BFE232-FEE9-8444-871C-A949E80F9A63}" type="pres">
      <dgm:prSet presAssocID="{45E206F0-6985-F04B-B382-1C50071BD701}" presName="Accent" presStyleLbl="node1" presStyleIdx="0" presStyleCnt="3" custLinFactNeighborX="-1744" custLinFactNeighborY="-1783"/>
      <dgm:spPr/>
    </dgm:pt>
    <dgm:pt modelId="{8E41FB66-1981-004C-9777-B9BE6CC9AE09}" type="pres">
      <dgm:prSet presAssocID="{45E206F0-6985-F04B-B382-1C50071BD70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3A4236-8610-FE4A-8793-0DD39CD50A42}" type="pres">
      <dgm:prSet presAssocID="{6C0B1166-D0F4-2C44-BC3A-8A057C5B1B67}" presName="Accent2" presStyleCnt="0"/>
      <dgm:spPr/>
    </dgm:pt>
    <dgm:pt modelId="{A6D02201-BAF1-F34D-91C4-F83A4BC0F32D}" type="pres">
      <dgm:prSet presAssocID="{6C0B1166-D0F4-2C44-BC3A-8A057C5B1B67}" presName="Accent" presStyleLbl="node1" presStyleIdx="1" presStyleCnt="3"/>
      <dgm:spPr/>
    </dgm:pt>
    <dgm:pt modelId="{69B8599D-3C20-7F42-BD40-BF1BA5D6E45C}" type="pres">
      <dgm:prSet presAssocID="{6C0B1166-D0F4-2C44-BC3A-8A057C5B1B67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388FC-4C9A-AF4C-A8ED-365266A20790}" type="pres">
      <dgm:prSet presAssocID="{475D537A-4D48-2B4D-86A8-794613389C46}" presName="Accent3" presStyleCnt="0"/>
      <dgm:spPr/>
    </dgm:pt>
    <dgm:pt modelId="{12413E12-F487-954B-B661-3182BE0AADCF}" type="pres">
      <dgm:prSet presAssocID="{475D537A-4D48-2B4D-86A8-794613389C46}" presName="Accent" presStyleLbl="node1" presStyleIdx="2" presStyleCnt="3"/>
      <dgm:spPr/>
    </dgm:pt>
    <dgm:pt modelId="{30E97DBB-1BC7-0D45-909C-E94EA273D7D2}" type="pres">
      <dgm:prSet presAssocID="{475D537A-4D48-2B4D-86A8-794613389C46}" presName="Parent3" presStyleLbl="revTx" presStyleIdx="2" presStyleCnt="3" custLinFactNeighborX="-3790" custLinFactNeighborY="158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EC78C6-EC4D-454D-89BF-9713D2F640C5}" srcId="{F7D39192-D221-294B-9AC5-8819D1AEED87}" destId="{475D537A-4D48-2B4D-86A8-794613389C46}" srcOrd="2" destOrd="0" parTransId="{5D054D57-4ABD-5349-8B56-C1AD441E3201}" sibTransId="{8FC09D58-0F53-4A4D-B70C-92FC1F36409E}"/>
    <dgm:cxn modelId="{6C7B0898-221F-6247-9DFB-E2374A01FA89}" type="presOf" srcId="{6C0B1166-D0F4-2C44-BC3A-8A057C5B1B67}" destId="{69B8599D-3C20-7F42-BD40-BF1BA5D6E45C}" srcOrd="0" destOrd="0" presId="urn:microsoft.com/office/officeart/2009/layout/CircleArrowProcess"/>
    <dgm:cxn modelId="{09845CF1-5036-8A46-ADE1-037744ABA3B7}" srcId="{F7D39192-D221-294B-9AC5-8819D1AEED87}" destId="{6C0B1166-D0F4-2C44-BC3A-8A057C5B1B67}" srcOrd="1" destOrd="0" parTransId="{7807735F-A04E-EC42-B25A-D8E070A0B814}" sibTransId="{AEA7864D-4769-7948-8091-8C4BEA708FC6}"/>
    <dgm:cxn modelId="{66698C6E-E8AD-3B4A-BC84-9CE6310A932F}" type="presOf" srcId="{475D537A-4D48-2B4D-86A8-794613389C46}" destId="{30E97DBB-1BC7-0D45-909C-E94EA273D7D2}" srcOrd="0" destOrd="0" presId="urn:microsoft.com/office/officeart/2009/layout/CircleArrowProcess"/>
    <dgm:cxn modelId="{CF7A7299-EEFC-174F-99F6-99F1015A65AF}" type="presOf" srcId="{F7D39192-D221-294B-9AC5-8819D1AEED87}" destId="{9DCDB53E-82E8-8E48-AA35-9147788ECC21}" srcOrd="0" destOrd="0" presId="urn:microsoft.com/office/officeart/2009/layout/CircleArrowProcess"/>
    <dgm:cxn modelId="{6A7E72BD-691E-AA41-B0BB-2E6ADFC9C4F8}" srcId="{F7D39192-D221-294B-9AC5-8819D1AEED87}" destId="{45E206F0-6985-F04B-B382-1C50071BD701}" srcOrd="0" destOrd="0" parTransId="{9B94FA35-075D-7C4A-8136-1840C6E1E48C}" sibTransId="{EFFD4A3E-55D4-9F42-8081-1F1E2A5D7071}"/>
    <dgm:cxn modelId="{4982D575-6647-7842-A41E-070646377693}" type="presOf" srcId="{45E206F0-6985-F04B-B382-1C50071BD701}" destId="{8E41FB66-1981-004C-9777-B9BE6CC9AE09}" srcOrd="0" destOrd="0" presId="urn:microsoft.com/office/officeart/2009/layout/CircleArrowProcess"/>
    <dgm:cxn modelId="{B4BD51AE-02EE-0E43-AB9D-E45F523C3012}" type="presParOf" srcId="{9DCDB53E-82E8-8E48-AA35-9147788ECC21}" destId="{F130E373-544F-0949-B6F7-B089E5B53C8B}" srcOrd="0" destOrd="0" presId="urn:microsoft.com/office/officeart/2009/layout/CircleArrowProcess"/>
    <dgm:cxn modelId="{7E356CF0-C228-1C4F-8319-BCE099CBCFB5}" type="presParOf" srcId="{F130E373-544F-0949-B6F7-B089E5B53C8B}" destId="{B9BFE232-FEE9-8444-871C-A949E80F9A63}" srcOrd="0" destOrd="0" presId="urn:microsoft.com/office/officeart/2009/layout/CircleArrowProcess"/>
    <dgm:cxn modelId="{95BC8FCE-535E-6B48-818C-66760B80435A}" type="presParOf" srcId="{9DCDB53E-82E8-8E48-AA35-9147788ECC21}" destId="{8E41FB66-1981-004C-9777-B9BE6CC9AE09}" srcOrd="1" destOrd="0" presId="urn:microsoft.com/office/officeart/2009/layout/CircleArrowProcess"/>
    <dgm:cxn modelId="{7EA77294-2849-124E-A8BE-77223F2D94F0}" type="presParOf" srcId="{9DCDB53E-82E8-8E48-AA35-9147788ECC21}" destId="{273A4236-8610-FE4A-8793-0DD39CD50A42}" srcOrd="2" destOrd="0" presId="urn:microsoft.com/office/officeart/2009/layout/CircleArrowProcess"/>
    <dgm:cxn modelId="{2F60F4AE-3897-4F4E-B466-23EE97B0F164}" type="presParOf" srcId="{273A4236-8610-FE4A-8793-0DD39CD50A42}" destId="{A6D02201-BAF1-F34D-91C4-F83A4BC0F32D}" srcOrd="0" destOrd="0" presId="urn:microsoft.com/office/officeart/2009/layout/CircleArrowProcess"/>
    <dgm:cxn modelId="{83062AA1-0214-6641-B55E-C88F9408BABE}" type="presParOf" srcId="{9DCDB53E-82E8-8E48-AA35-9147788ECC21}" destId="{69B8599D-3C20-7F42-BD40-BF1BA5D6E45C}" srcOrd="3" destOrd="0" presId="urn:microsoft.com/office/officeart/2009/layout/CircleArrowProcess"/>
    <dgm:cxn modelId="{6BEE3864-68D8-7E44-9D74-FACB353C8787}" type="presParOf" srcId="{9DCDB53E-82E8-8E48-AA35-9147788ECC21}" destId="{373388FC-4C9A-AF4C-A8ED-365266A20790}" srcOrd="4" destOrd="0" presId="urn:microsoft.com/office/officeart/2009/layout/CircleArrowProcess"/>
    <dgm:cxn modelId="{81A1DD6B-B924-AE48-A1BC-77041FB0337E}" type="presParOf" srcId="{373388FC-4C9A-AF4C-A8ED-365266A20790}" destId="{12413E12-F487-954B-B661-3182BE0AADCF}" srcOrd="0" destOrd="0" presId="urn:microsoft.com/office/officeart/2009/layout/CircleArrowProcess"/>
    <dgm:cxn modelId="{58E249DD-2DB8-F444-9E22-A963D402CDF4}" type="presParOf" srcId="{9DCDB53E-82E8-8E48-AA35-9147788ECC21}" destId="{30E97DBB-1BC7-0D45-909C-E94EA273D7D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7BC2FA-0132-944A-915E-5DB6C22FF164}" type="doc">
      <dgm:prSet loTypeId="urn:microsoft.com/office/officeart/2005/8/layout/funnel1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1093CC-1857-CF44-974F-561ED12D8E10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200" b="0" dirty="0">
              <a:solidFill>
                <a:srgbClr val="C00000"/>
              </a:solidFill>
            </a:rPr>
            <a:t>Student Learning Outcomes</a:t>
          </a:r>
          <a:r>
            <a:rPr lang="en-US" sz="2200" b="1" dirty="0">
              <a:solidFill>
                <a:srgbClr val="C00000"/>
              </a:solidFill>
            </a:rPr>
            <a:t> </a:t>
          </a:r>
          <a:endParaRPr lang="en-US" sz="2200" b="1" dirty="0" smtClean="0">
            <a:solidFill>
              <a:srgbClr val="C00000"/>
            </a:solidFill>
          </a:endParaRP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US" sz="2200" b="1" dirty="0" smtClean="0">
              <a:solidFill>
                <a:srgbClr val="C00000"/>
              </a:solidFill>
            </a:rPr>
            <a:t>Program &amp; Institutional </a:t>
          </a:r>
          <a:r>
            <a:rPr lang="en-US" sz="2200" b="1" dirty="0">
              <a:solidFill>
                <a:srgbClr val="C00000"/>
              </a:solidFill>
            </a:rPr>
            <a:t>Level</a:t>
          </a:r>
        </a:p>
      </dgm:t>
    </dgm:pt>
    <dgm:pt modelId="{764645BE-BFA9-BD4D-A7A0-AA1452AD3F4D}" type="parTrans" cxnId="{312C9DAD-8FDB-6444-B995-A223763AD7FB}">
      <dgm:prSet/>
      <dgm:spPr/>
      <dgm:t>
        <a:bodyPr/>
        <a:lstStyle/>
        <a:p>
          <a:endParaRPr lang="en-US" sz="1800"/>
        </a:p>
      </dgm:t>
    </dgm:pt>
    <dgm:pt modelId="{A1C16E2A-EE0A-0040-9B4C-5305C28EA6D9}" type="sibTrans" cxnId="{312C9DAD-8FDB-6444-B995-A223763AD7FB}">
      <dgm:prSet/>
      <dgm:spPr/>
      <dgm:t>
        <a:bodyPr/>
        <a:lstStyle/>
        <a:p>
          <a:endParaRPr lang="en-US" sz="1800"/>
        </a:p>
      </dgm:t>
    </dgm:pt>
    <dgm:pt modelId="{DBCF400D-BDC5-F148-BC33-A7E9C0D52ED3}">
      <dgm:prSet/>
      <dgm:spPr/>
      <dgm:t>
        <a:bodyPr/>
        <a:lstStyle/>
        <a:p>
          <a:pPr rtl="0"/>
          <a:r>
            <a:rPr lang="en-US" sz="1800" dirty="0"/>
            <a:t>Didactic Learning</a:t>
          </a:r>
        </a:p>
      </dgm:t>
    </dgm:pt>
    <dgm:pt modelId="{9354486A-952B-9A44-AF49-4F5D6B443F02}" type="parTrans" cxnId="{8F31D08A-4174-A740-A8C4-AAC601FD11BE}">
      <dgm:prSet/>
      <dgm:spPr/>
      <dgm:t>
        <a:bodyPr/>
        <a:lstStyle/>
        <a:p>
          <a:endParaRPr lang="en-US" sz="1800"/>
        </a:p>
      </dgm:t>
    </dgm:pt>
    <dgm:pt modelId="{DE965BBB-3012-DA43-B77C-D08D6231D870}" type="sibTrans" cxnId="{8F31D08A-4174-A740-A8C4-AAC601FD11BE}">
      <dgm:prSet/>
      <dgm:spPr/>
      <dgm:t>
        <a:bodyPr/>
        <a:lstStyle/>
        <a:p>
          <a:endParaRPr lang="en-US" sz="1800"/>
        </a:p>
      </dgm:t>
    </dgm:pt>
    <dgm:pt modelId="{8D24D514-6461-2B47-958E-4A47C5F947B2}">
      <dgm:prSet/>
      <dgm:spPr/>
      <dgm:t>
        <a:bodyPr/>
        <a:lstStyle/>
        <a:p>
          <a:pPr rtl="0"/>
          <a:r>
            <a:rPr lang="en-US" sz="1800" dirty="0"/>
            <a:t>Clinical Experiences</a:t>
          </a:r>
        </a:p>
      </dgm:t>
    </dgm:pt>
    <dgm:pt modelId="{A2012CFB-D979-3A4F-A000-50B6399FAB80}" type="parTrans" cxnId="{A51AC59C-3F6E-BA4C-B169-7A30CD812A1E}">
      <dgm:prSet/>
      <dgm:spPr/>
      <dgm:t>
        <a:bodyPr/>
        <a:lstStyle/>
        <a:p>
          <a:endParaRPr lang="en-US" sz="1800"/>
        </a:p>
      </dgm:t>
    </dgm:pt>
    <dgm:pt modelId="{BCCA948B-D687-4C4A-81E4-A63594B51141}" type="sibTrans" cxnId="{A51AC59C-3F6E-BA4C-B169-7A30CD812A1E}">
      <dgm:prSet/>
      <dgm:spPr/>
      <dgm:t>
        <a:bodyPr/>
        <a:lstStyle/>
        <a:p>
          <a:endParaRPr lang="en-US" sz="1800"/>
        </a:p>
      </dgm:t>
    </dgm:pt>
    <dgm:pt modelId="{AA6BA063-1641-3F4F-920C-02FA7BAF9920}">
      <dgm:prSet/>
      <dgm:spPr/>
      <dgm:t>
        <a:bodyPr/>
        <a:lstStyle/>
        <a:p>
          <a:pPr rtl="0"/>
          <a:r>
            <a:rPr lang="en-US" sz="1800" dirty="0"/>
            <a:t>Co-curricular Activities</a:t>
          </a:r>
        </a:p>
      </dgm:t>
    </dgm:pt>
    <dgm:pt modelId="{142B0AE2-5C40-4E4A-B339-01159ED5AA1C}" type="parTrans" cxnId="{9C9A7FE5-203D-644F-8FE7-180F71F511CC}">
      <dgm:prSet/>
      <dgm:spPr/>
      <dgm:t>
        <a:bodyPr/>
        <a:lstStyle/>
        <a:p>
          <a:endParaRPr lang="en-US"/>
        </a:p>
      </dgm:t>
    </dgm:pt>
    <dgm:pt modelId="{A2CAB1EA-FFF9-9349-8E5A-2E2A4D1E463F}" type="sibTrans" cxnId="{9C9A7FE5-203D-644F-8FE7-180F71F511CC}">
      <dgm:prSet/>
      <dgm:spPr/>
      <dgm:t>
        <a:bodyPr/>
        <a:lstStyle/>
        <a:p>
          <a:endParaRPr lang="en-US"/>
        </a:p>
      </dgm:t>
    </dgm:pt>
    <dgm:pt modelId="{794AB0BB-F588-164A-BDFC-FB0E494F3AF9}">
      <dgm:prSet custT="1"/>
      <dgm:spPr/>
      <dgm:t>
        <a:bodyPr/>
        <a:lstStyle/>
        <a:p>
          <a:pPr rtl="0"/>
          <a:endParaRPr lang="en-US" sz="3200" dirty="0"/>
        </a:p>
      </dgm:t>
    </dgm:pt>
    <dgm:pt modelId="{4E7A94DB-D341-C94A-9665-2E824E17E2BE}" type="parTrans" cxnId="{AD05AD47-F8DC-9F44-9A5F-D613A886711C}">
      <dgm:prSet/>
      <dgm:spPr/>
      <dgm:t>
        <a:bodyPr/>
        <a:lstStyle/>
        <a:p>
          <a:endParaRPr lang="en-US"/>
        </a:p>
      </dgm:t>
    </dgm:pt>
    <dgm:pt modelId="{2B3131C9-C453-9B49-9BE0-0ECA28476C10}" type="sibTrans" cxnId="{AD05AD47-F8DC-9F44-9A5F-D613A886711C}">
      <dgm:prSet/>
      <dgm:spPr/>
      <dgm:t>
        <a:bodyPr/>
        <a:lstStyle/>
        <a:p>
          <a:endParaRPr lang="en-US"/>
        </a:p>
      </dgm:t>
    </dgm:pt>
    <dgm:pt modelId="{6338C8FA-C0C4-F347-AF52-014444DD9D6F}">
      <dgm:prSet custT="1"/>
      <dgm:spPr/>
      <dgm:t>
        <a:bodyPr/>
        <a:lstStyle/>
        <a:p>
          <a:pPr rtl="0"/>
          <a:endParaRPr lang="en-US" sz="3200" dirty="0"/>
        </a:p>
      </dgm:t>
    </dgm:pt>
    <dgm:pt modelId="{33A28F49-6D46-0A43-8BC9-E0C259C7537F}" type="parTrans" cxnId="{578833BA-E7D3-6B45-8A7F-900B51A97CBC}">
      <dgm:prSet/>
      <dgm:spPr/>
      <dgm:t>
        <a:bodyPr/>
        <a:lstStyle/>
        <a:p>
          <a:endParaRPr lang="en-US"/>
        </a:p>
      </dgm:t>
    </dgm:pt>
    <dgm:pt modelId="{0BA42799-8633-F74A-8338-7F3B3CF699F1}" type="sibTrans" cxnId="{578833BA-E7D3-6B45-8A7F-900B51A97CBC}">
      <dgm:prSet/>
      <dgm:spPr/>
      <dgm:t>
        <a:bodyPr/>
        <a:lstStyle/>
        <a:p>
          <a:endParaRPr lang="en-US"/>
        </a:p>
      </dgm:t>
    </dgm:pt>
    <dgm:pt modelId="{7EA2C251-535E-1243-B16C-BAFE37D7CA1A}" type="pres">
      <dgm:prSet presAssocID="{A27BC2FA-0132-944A-915E-5DB6C22FF16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88011F-D548-BE41-A5EA-A15BFFF4F785}" type="pres">
      <dgm:prSet presAssocID="{A27BC2FA-0132-944A-915E-5DB6C22FF164}" presName="ellipse" presStyleLbl="trBgShp" presStyleIdx="0" presStyleCnt="1"/>
      <dgm:spPr/>
    </dgm:pt>
    <dgm:pt modelId="{F8403797-B918-8D49-A5C6-4841AD36B81C}" type="pres">
      <dgm:prSet presAssocID="{A27BC2FA-0132-944A-915E-5DB6C22FF164}" presName="arrow1" presStyleLbl="fgShp" presStyleIdx="0" presStyleCnt="1" custLinFactNeighborY="-10430"/>
      <dgm:spPr/>
    </dgm:pt>
    <dgm:pt modelId="{8A17AD9A-F857-7648-92C2-CC8A1DD6F515}" type="pres">
      <dgm:prSet presAssocID="{A27BC2FA-0132-944A-915E-5DB6C22FF164}" presName="rectangle" presStyleLbl="revTx" presStyleIdx="0" presStyleCnt="1" custScaleX="168505" custScaleY="128161" custLinFactNeighborY="-5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3C94A-07AF-AD45-AEF8-A5256A4BDA1A}" type="pres">
      <dgm:prSet presAssocID="{AA6BA063-1641-3F4F-920C-02FA7BAF9920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E22BBD-D53E-2649-9809-E7E5E29FAC41}" type="pres">
      <dgm:prSet presAssocID="{DBCF400D-BDC5-F148-BC33-A7E9C0D52ED3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3B037-783B-2A4A-8A06-B2DC56761650}" type="pres">
      <dgm:prSet presAssocID="{A71093CC-1857-CF44-974F-561ED12D8E10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43094-C27B-0541-A10A-56D158BC4919}" type="pres">
      <dgm:prSet presAssocID="{A27BC2FA-0132-944A-915E-5DB6C22FF164}" presName="funnel" presStyleLbl="trAlignAcc1" presStyleIdx="0" presStyleCnt="1" custScaleX="135242" custScaleY="93487" custLinFactNeighborX="987" custLinFactNeighborY="2879"/>
      <dgm:spPr>
        <a:solidFill>
          <a:schemeClr val="tx2">
            <a:lumMod val="40000"/>
            <a:lumOff val="60000"/>
            <a:alpha val="40000"/>
          </a:schemeClr>
        </a:solidFill>
        <a:ln>
          <a:solidFill>
            <a:schemeClr val="tx2">
              <a:lumMod val="75000"/>
            </a:schemeClr>
          </a:solidFill>
        </a:ln>
      </dgm:spPr>
    </dgm:pt>
  </dgm:ptLst>
  <dgm:cxnLst>
    <dgm:cxn modelId="{7E3CA61B-48CF-FE4A-8539-B2A52A687CD4}" type="presOf" srcId="{AA6BA063-1641-3F4F-920C-02FA7BAF9920}" destId="{98E22BBD-D53E-2649-9809-E7E5E29FAC41}" srcOrd="0" destOrd="0" presId="urn:microsoft.com/office/officeart/2005/8/layout/funnel1"/>
    <dgm:cxn modelId="{7DEE2DBA-636D-D94F-9571-850203AC452D}" type="presOf" srcId="{A71093CC-1857-CF44-974F-561ED12D8E10}" destId="{8A17AD9A-F857-7648-92C2-CC8A1DD6F515}" srcOrd="0" destOrd="0" presId="urn:microsoft.com/office/officeart/2005/8/layout/funnel1"/>
    <dgm:cxn modelId="{A51AC59C-3F6E-BA4C-B169-7A30CD812A1E}" srcId="{A27BC2FA-0132-944A-915E-5DB6C22FF164}" destId="{8D24D514-6461-2B47-958E-4A47C5F947B2}" srcOrd="0" destOrd="0" parTransId="{A2012CFB-D979-3A4F-A000-50B6399FAB80}" sibTransId="{BCCA948B-D687-4C4A-81E4-A63594B51141}"/>
    <dgm:cxn modelId="{578833BA-E7D3-6B45-8A7F-900B51A97CBC}" srcId="{A27BC2FA-0132-944A-915E-5DB6C22FF164}" destId="{6338C8FA-C0C4-F347-AF52-014444DD9D6F}" srcOrd="4" destOrd="0" parTransId="{33A28F49-6D46-0A43-8BC9-E0C259C7537F}" sibTransId="{0BA42799-8633-F74A-8338-7F3B3CF699F1}"/>
    <dgm:cxn modelId="{8F31D08A-4174-A740-A8C4-AAC601FD11BE}" srcId="{A27BC2FA-0132-944A-915E-5DB6C22FF164}" destId="{DBCF400D-BDC5-F148-BC33-A7E9C0D52ED3}" srcOrd="2" destOrd="0" parTransId="{9354486A-952B-9A44-AF49-4F5D6B443F02}" sibTransId="{DE965BBB-3012-DA43-B77C-D08D6231D870}"/>
    <dgm:cxn modelId="{312C9DAD-8FDB-6444-B995-A223763AD7FB}" srcId="{A27BC2FA-0132-944A-915E-5DB6C22FF164}" destId="{A71093CC-1857-CF44-974F-561ED12D8E10}" srcOrd="3" destOrd="0" parTransId="{764645BE-BFA9-BD4D-A7A0-AA1452AD3F4D}" sibTransId="{A1C16E2A-EE0A-0040-9B4C-5305C28EA6D9}"/>
    <dgm:cxn modelId="{9C9A7FE5-203D-644F-8FE7-180F71F511CC}" srcId="{A27BC2FA-0132-944A-915E-5DB6C22FF164}" destId="{AA6BA063-1641-3F4F-920C-02FA7BAF9920}" srcOrd="1" destOrd="0" parTransId="{142B0AE2-5C40-4E4A-B339-01159ED5AA1C}" sibTransId="{A2CAB1EA-FFF9-9349-8E5A-2E2A4D1E463F}"/>
    <dgm:cxn modelId="{7D58577B-9DA2-B341-9018-BBF640B13A4B}" type="presOf" srcId="{DBCF400D-BDC5-F148-BC33-A7E9C0D52ED3}" destId="{9E93C94A-07AF-AD45-AEF8-A5256A4BDA1A}" srcOrd="0" destOrd="0" presId="urn:microsoft.com/office/officeart/2005/8/layout/funnel1"/>
    <dgm:cxn modelId="{0558D163-E6A5-674B-8545-C8316E3B5BF9}" type="presOf" srcId="{A27BC2FA-0132-944A-915E-5DB6C22FF164}" destId="{7EA2C251-535E-1243-B16C-BAFE37D7CA1A}" srcOrd="0" destOrd="0" presId="urn:microsoft.com/office/officeart/2005/8/layout/funnel1"/>
    <dgm:cxn modelId="{AD05AD47-F8DC-9F44-9A5F-D613A886711C}" srcId="{A27BC2FA-0132-944A-915E-5DB6C22FF164}" destId="{794AB0BB-F588-164A-BDFC-FB0E494F3AF9}" srcOrd="5" destOrd="0" parTransId="{4E7A94DB-D341-C94A-9665-2E824E17E2BE}" sibTransId="{2B3131C9-C453-9B49-9BE0-0ECA28476C10}"/>
    <dgm:cxn modelId="{A144FE92-04AD-AE4C-946D-34358CFC5777}" type="presOf" srcId="{8D24D514-6461-2B47-958E-4A47C5F947B2}" destId="{FE53B037-783B-2A4A-8A06-B2DC56761650}" srcOrd="0" destOrd="0" presId="urn:microsoft.com/office/officeart/2005/8/layout/funnel1"/>
    <dgm:cxn modelId="{3F80BBBA-C4AD-4540-83D1-2C6EC4B1CB3B}" type="presParOf" srcId="{7EA2C251-535E-1243-B16C-BAFE37D7CA1A}" destId="{4288011F-D548-BE41-A5EA-A15BFFF4F785}" srcOrd="0" destOrd="0" presId="urn:microsoft.com/office/officeart/2005/8/layout/funnel1"/>
    <dgm:cxn modelId="{0C0B28AC-6EF9-4645-AA9F-1EFA22A37EAA}" type="presParOf" srcId="{7EA2C251-535E-1243-B16C-BAFE37D7CA1A}" destId="{F8403797-B918-8D49-A5C6-4841AD36B81C}" srcOrd="1" destOrd="0" presId="urn:microsoft.com/office/officeart/2005/8/layout/funnel1"/>
    <dgm:cxn modelId="{AAD399EE-CF71-9D44-9D83-F8F6DDA8A453}" type="presParOf" srcId="{7EA2C251-535E-1243-B16C-BAFE37D7CA1A}" destId="{8A17AD9A-F857-7648-92C2-CC8A1DD6F515}" srcOrd="2" destOrd="0" presId="urn:microsoft.com/office/officeart/2005/8/layout/funnel1"/>
    <dgm:cxn modelId="{722D4AF7-27A1-AB44-9CB6-32E974151973}" type="presParOf" srcId="{7EA2C251-535E-1243-B16C-BAFE37D7CA1A}" destId="{9E93C94A-07AF-AD45-AEF8-A5256A4BDA1A}" srcOrd="3" destOrd="0" presId="urn:microsoft.com/office/officeart/2005/8/layout/funnel1"/>
    <dgm:cxn modelId="{7530D6EA-782B-0E48-9771-19F62BF5EE46}" type="presParOf" srcId="{7EA2C251-535E-1243-B16C-BAFE37D7CA1A}" destId="{98E22BBD-D53E-2649-9809-E7E5E29FAC41}" srcOrd="4" destOrd="0" presId="urn:microsoft.com/office/officeart/2005/8/layout/funnel1"/>
    <dgm:cxn modelId="{0359F799-E8CF-D54F-AA53-5C997F57BBA4}" type="presParOf" srcId="{7EA2C251-535E-1243-B16C-BAFE37D7CA1A}" destId="{FE53B037-783B-2A4A-8A06-B2DC56761650}" srcOrd="5" destOrd="0" presId="urn:microsoft.com/office/officeart/2005/8/layout/funnel1"/>
    <dgm:cxn modelId="{4FEB3E48-8750-B742-809E-2228C4D85F5D}" type="presParOf" srcId="{7EA2C251-535E-1243-B16C-BAFE37D7CA1A}" destId="{2ED43094-C27B-0541-A10A-56D158BC491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FE232-FEE9-8444-871C-A949E80F9A63}">
      <dsp:nvSpPr>
        <dsp:cNvPr id="0" name=""/>
        <dsp:cNvSpPr/>
      </dsp:nvSpPr>
      <dsp:spPr>
        <a:xfrm>
          <a:off x="841328" y="-26431"/>
          <a:ext cx="1482216" cy="148244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41FB66-1981-004C-9777-B9BE6CC9AE09}">
      <dsp:nvSpPr>
        <dsp:cNvPr id="0" name=""/>
        <dsp:cNvSpPr/>
      </dsp:nvSpPr>
      <dsp:spPr>
        <a:xfrm>
          <a:off x="1194797" y="535206"/>
          <a:ext cx="823639" cy="411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Course</a:t>
          </a:r>
        </a:p>
      </dsp:txBody>
      <dsp:txXfrm>
        <a:off x="1194797" y="535206"/>
        <a:ext cx="823639" cy="411721"/>
      </dsp:txXfrm>
    </dsp:sp>
    <dsp:sp modelId="{A6D02201-BAF1-F34D-91C4-F83A4BC0F32D}">
      <dsp:nvSpPr>
        <dsp:cNvPr id="0" name=""/>
        <dsp:cNvSpPr/>
      </dsp:nvSpPr>
      <dsp:spPr>
        <a:xfrm>
          <a:off x="455498" y="851773"/>
          <a:ext cx="1482216" cy="148244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B8599D-3C20-7F42-BD40-BF1BA5D6E45C}">
      <dsp:nvSpPr>
        <dsp:cNvPr id="0" name=""/>
        <dsp:cNvSpPr/>
      </dsp:nvSpPr>
      <dsp:spPr>
        <a:xfrm>
          <a:off x="784787" y="1391906"/>
          <a:ext cx="823639" cy="411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Program</a:t>
          </a:r>
        </a:p>
      </dsp:txBody>
      <dsp:txXfrm>
        <a:off x="784787" y="1391906"/>
        <a:ext cx="823639" cy="411721"/>
      </dsp:txXfrm>
    </dsp:sp>
    <dsp:sp modelId="{12413E12-F487-954B-B661-3182BE0AADCF}">
      <dsp:nvSpPr>
        <dsp:cNvPr id="0" name=""/>
        <dsp:cNvSpPr/>
      </dsp:nvSpPr>
      <dsp:spPr>
        <a:xfrm>
          <a:off x="972673" y="1805475"/>
          <a:ext cx="1273453" cy="127396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E97DBB-1BC7-0D45-909C-E94EA273D7D2}">
      <dsp:nvSpPr>
        <dsp:cNvPr id="0" name=""/>
        <dsp:cNvSpPr/>
      </dsp:nvSpPr>
      <dsp:spPr>
        <a:xfrm>
          <a:off x="1165529" y="2315047"/>
          <a:ext cx="823639" cy="411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Institution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1165529" y="2315047"/>
        <a:ext cx="823639" cy="4117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8011F-D548-BE41-A5EA-A15BFFF4F785}">
      <dsp:nvSpPr>
        <dsp:cNvPr id="0" name=""/>
        <dsp:cNvSpPr/>
      </dsp:nvSpPr>
      <dsp:spPr>
        <a:xfrm>
          <a:off x="1930765" y="70963"/>
          <a:ext cx="3569938" cy="123979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03797-B918-8D49-A5C6-4841AD36B81C}">
      <dsp:nvSpPr>
        <dsp:cNvPr id="0" name=""/>
        <dsp:cNvSpPr/>
      </dsp:nvSpPr>
      <dsp:spPr>
        <a:xfrm>
          <a:off x="3375345" y="3060613"/>
          <a:ext cx="691848" cy="44278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17AD9A-F857-7648-92C2-CC8A1DD6F515}">
      <dsp:nvSpPr>
        <dsp:cNvPr id="0" name=""/>
        <dsp:cNvSpPr/>
      </dsp:nvSpPr>
      <dsp:spPr>
        <a:xfrm>
          <a:off x="923350" y="3297962"/>
          <a:ext cx="5595837" cy="1064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200" b="0" kern="1200" dirty="0">
              <a:solidFill>
                <a:srgbClr val="C00000"/>
              </a:solidFill>
            </a:rPr>
            <a:t>Student Learning Outcomes</a:t>
          </a:r>
          <a:r>
            <a:rPr lang="en-US" sz="2200" b="1" kern="1200" dirty="0">
              <a:solidFill>
                <a:srgbClr val="C00000"/>
              </a:solidFill>
            </a:rPr>
            <a:t> </a:t>
          </a:r>
          <a:endParaRPr lang="en-US" sz="2200" b="1" kern="1200" dirty="0" smtClean="0">
            <a:solidFill>
              <a:srgbClr val="C00000"/>
            </a:solidFill>
          </a:endParaRPr>
        </a:p>
        <a:p>
          <a:pPr lvl="0" algn="ctr" defTabSz="9779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200" b="1" kern="1200" dirty="0" smtClean="0">
              <a:solidFill>
                <a:srgbClr val="C00000"/>
              </a:solidFill>
            </a:rPr>
            <a:t>Program &amp; Institutional </a:t>
          </a:r>
          <a:r>
            <a:rPr lang="en-US" sz="2200" b="1" kern="1200" dirty="0">
              <a:solidFill>
                <a:srgbClr val="C00000"/>
              </a:solidFill>
            </a:rPr>
            <a:t>Level</a:t>
          </a:r>
        </a:p>
      </dsp:txBody>
      <dsp:txXfrm>
        <a:off x="923350" y="3297962"/>
        <a:ext cx="5595837" cy="1064016"/>
      </dsp:txXfrm>
    </dsp:sp>
    <dsp:sp modelId="{9E93C94A-07AF-AD45-AEF8-A5256A4BDA1A}">
      <dsp:nvSpPr>
        <dsp:cNvPr id="0" name=""/>
        <dsp:cNvSpPr/>
      </dsp:nvSpPr>
      <dsp:spPr>
        <a:xfrm>
          <a:off x="3228673" y="1406508"/>
          <a:ext cx="1245327" cy="12453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Didactic Learning</a:t>
          </a:r>
        </a:p>
      </dsp:txBody>
      <dsp:txXfrm>
        <a:off x="3411047" y="1588882"/>
        <a:ext cx="880579" cy="880579"/>
      </dsp:txXfrm>
    </dsp:sp>
    <dsp:sp modelId="{98E22BBD-D53E-2649-9809-E7E5E29FAC41}">
      <dsp:nvSpPr>
        <dsp:cNvPr id="0" name=""/>
        <dsp:cNvSpPr/>
      </dsp:nvSpPr>
      <dsp:spPr>
        <a:xfrm>
          <a:off x="2337572" y="472236"/>
          <a:ext cx="1245327" cy="12453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Co-curricular Activities</a:t>
          </a:r>
        </a:p>
      </dsp:txBody>
      <dsp:txXfrm>
        <a:off x="2519946" y="654610"/>
        <a:ext cx="880579" cy="880579"/>
      </dsp:txXfrm>
    </dsp:sp>
    <dsp:sp modelId="{FE53B037-783B-2A4A-8A06-B2DC56761650}">
      <dsp:nvSpPr>
        <dsp:cNvPr id="0" name=""/>
        <dsp:cNvSpPr/>
      </dsp:nvSpPr>
      <dsp:spPr>
        <a:xfrm>
          <a:off x="3610573" y="171143"/>
          <a:ext cx="1245327" cy="12453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Clinical Experiences</a:t>
          </a:r>
        </a:p>
      </dsp:txBody>
      <dsp:txXfrm>
        <a:off x="3792947" y="353517"/>
        <a:ext cx="880579" cy="880579"/>
      </dsp:txXfrm>
    </dsp:sp>
    <dsp:sp modelId="{2ED43094-C27B-0541-A10A-56D158BC4919}">
      <dsp:nvSpPr>
        <dsp:cNvPr id="0" name=""/>
        <dsp:cNvSpPr/>
      </dsp:nvSpPr>
      <dsp:spPr>
        <a:xfrm>
          <a:off x="1139633" y="108925"/>
          <a:ext cx="5239751" cy="2897612"/>
        </a:xfrm>
        <a:prstGeom prst="funnel">
          <a:avLst/>
        </a:prstGeom>
        <a:solidFill>
          <a:schemeClr val="tx2">
            <a:lumMod val="40000"/>
            <a:lumOff val="60000"/>
            <a:alpha val="4000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61EC5-5FDC-4EDD-A034-6BC756144F0F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87923-CD00-4649-BA5C-F40424959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09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8F954-6FD2-4A6F-94B8-5F38F4BF4331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F25AB-0E85-4770-8B58-8F71794B4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1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F25AB-0E85-4770-8B58-8F71794B47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0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sv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8.sv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svg"/><Relationship Id="rId5" Type="http://schemas.openxmlformats.org/officeDocument/2006/relationships/image" Target="../media/image14.png"/><Relationship Id="rId4" Type="http://schemas.openxmlformats.org/officeDocument/2006/relationships/image" Target="../media/image19.svg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21.svg"/><Relationship Id="rId9" Type="http://schemas.openxmlformats.org/officeDocument/2006/relationships/image" Target="../media/image23.sv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4.png"/><Relationship Id="rId7" Type="http://schemas.openxmlformats.org/officeDocument/2006/relationships/image" Target="../media/image2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9.svg"/><Relationship Id="rId4" Type="http://schemas.openxmlformats.org/officeDocument/2006/relationships/image" Target="../media/image13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2.png"/><Relationship Id="rId5" Type="http://schemas.openxmlformats.org/officeDocument/2006/relationships/image" Target="../media/image32.svg"/><Relationship Id="rId4" Type="http://schemas.openxmlformats.org/officeDocument/2006/relationships/image" Target="../media/image21.png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30.svg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4.svg"/><Relationship Id="rId4" Type="http://schemas.openxmlformats.org/officeDocument/2006/relationships/image" Target="../media/image22.png"/><Relationship Id="rId9" Type="http://schemas.openxmlformats.org/officeDocument/2006/relationships/image" Target="../media/image35.sv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5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2.sv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Title + Presenters names/titl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2335338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69909" y="297359"/>
            <a:ext cx="5758333" cy="1531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122"/>
              </a:buClr>
              <a:buSzTx/>
              <a:buFont typeface="Arial"/>
              <a:buNone/>
              <a:tabLst/>
              <a:defRPr sz="3200" b="0" baseline="0">
                <a:solidFill>
                  <a:schemeClr val="tx1"/>
                </a:solidFill>
              </a:defRPr>
            </a:lvl1pPr>
            <a:lvl2pPr marL="457200" indent="0">
              <a:buNone/>
              <a:defRPr b="0"/>
            </a:lvl2pPr>
            <a:lvl3pPr marL="914400" indent="0">
              <a:buNone/>
              <a:defRPr b="0"/>
            </a:lvl3pPr>
            <a:lvl4pPr marL="1371600" indent="0">
              <a:buNone/>
              <a:defRPr b="0"/>
            </a:lvl4pPr>
            <a:lvl5pPr marL="1828800" indent="0">
              <a:buNone/>
              <a:defRPr b="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122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Session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69577" y="1987014"/>
            <a:ext cx="5758699" cy="971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Name(s)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2569909" y="3962434"/>
            <a:ext cx="5758332" cy="80695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122"/>
              </a:buClr>
              <a:buSzTx/>
              <a:buFont typeface="Arial"/>
              <a:buNone/>
              <a:tabLst/>
              <a:defRPr sz="2000" i="1">
                <a:solidFill>
                  <a:srgbClr val="A6A6A6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122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School logo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2569577" y="2958581"/>
            <a:ext cx="5758664" cy="5618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 </a:t>
            </a:r>
          </a:p>
        </p:txBody>
      </p:sp>
      <p:pic>
        <p:nvPicPr>
          <p:cNvPr id="2" name="Graphic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03275" y="2333172"/>
            <a:ext cx="1928787" cy="47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7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3 headlines + subheadlines + Circle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6698458" y="1474478"/>
            <a:ext cx="1346680" cy="134667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3966029" y="1474478"/>
            <a:ext cx="1346680" cy="134667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 userDrawn="1"/>
        </p:nvSpPr>
        <p:spPr>
          <a:xfrm>
            <a:off x="1233600" y="1474478"/>
            <a:ext cx="1346680" cy="134667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4085" y="2964650"/>
            <a:ext cx="2582252" cy="817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594085" y="3782247"/>
            <a:ext cx="2582252" cy="73126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 Headline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5969565" y="2964650"/>
            <a:ext cx="2582252" cy="817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5969565" y="3782247"/>
            <a:ext cx="2582252" cy="73126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 Headline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281825" y="2964650"/>
            <a:ext cx="2582252" cy="817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3281825" y="3782247"/>
            <a:ext cx="2582252" cy="73126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 Headline</a:t>
            </a:r>
          </a:p>
        </p:txBody>
      </p:sp>
    </p:spTree>
    <p:extLst>
      <p:ext uri="{BB962C8B-B14F-4D97-AF65-F5344CB8AC3E}">
        <p14:creationId xmlns:p14="http://schemas.microsoft.com/office/powerpoint/2010/main" val="33656547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Agenda/Title + Bullets left + pic righ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347479" y="1379518"/>
            <a:ext cx="4204337" cy="29493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92185" y="1392072"/>
            <a:ext cx="3461200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800" dirty="0">
                <a:solidFill>
                  <a:srgbClr val="002060"/>
                </a:solidFill>
              </a:rPr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800" dirty="0">
                <a:solidFill>
                  <a:srgbClr val="002060"/>
                </a:solidFill>
              </a:rPr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800" dirty="0">
                <a:solidFill>
                  <a:srgbClr val="002060"/>
                </a:solidFill>
              </a:rPr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800" dirty="0">
                <a:solidFill>
                  <a:srgbClr val="002060"/>
                </a:solidFill>
              </a:rPr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800" dirty="0">
                <a:solidFill>
                  <a:srgbClr val="002060"/>
                </a:solidFill>
              </a:rPr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800" dirty="0">
                <a:solidFill>
                  <a:srgbClr val="002060"/>
                </a:solidFill>
              </a:rPr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363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Agenda/Title + pic left + Bullets righ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94086" y="1379518"/>
            <a:ext cx="4204337" cy="29493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113097" y="1392072"/>
            <a:ext cx="3280278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800" dirty="0">
                <a:solidFill>
                  <a:srgbClr val="002060"/>
                </a:solidFill>
              </a:rPr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800" dirty="0">
                <a:solidFill>
                  <a:srgbClr val="002060"/>
                </a:solidFill>
              </a:rPr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800" dirty="0">
                <a:solidFill>
                  <a:srgbClr val="002060"/>
                </a:solidFill>
              </a:rPr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800" dirty="0">
                <a:solidFill>
                  <a:srgbClr val="002060"/>
                </a:solidFill>
              </a:rPr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800" dirty="0">
                <a:solidFill>
                  <a:srgbClr val="002060"/>
                </a:solidFill>
              </a:rPr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800" dirty="0">
                <a:solidFill>
                  <a:srgbClr val="002060"/>
                </a:solidFill>
              </a:rPr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732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Agenda/Title + Num. Lis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594085" y="1392072"/>
            <a:ext cx="79577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rgbClr val="002060"/>
                </a:solidFill>
              </a:rPr>
              <a:t>Topic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rgbClr val="002060"/>
                </a:solidFill>
              </a:rPr>
              <a:t>Topic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rgbClr val="002060"/>
                </a:solidFill>
              </a:rPr>
              <a:t>Topic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rgbClr val="002060"/>
                </a:solidFill>
              </a:rPr>
              <a:t>Topic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rgbClr val="002060"/>
                </a:solidFill>
              </a:rPr>
              <a:t>Topic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rgbClr val="002060"/>
                </a:solidFill>
              </a:rPr>
              <a:t>Topic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+mj-lt"/>
              <a:buAutoNum type="arabicPeriod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65498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Agenda/Title + Num. List left + pic righ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347479" y="1379518"/>
            <a:ext cx="4204337" cy="29493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594085" y="1392072"/>
            <a:ext cx="35635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rgbClr val="002060"/>
                </a:solidFill>
              </a:rPr>
              <a:t>Topic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rgbClr val="002060"/>
                </a:solidFill>
              </a:rPr>
              <a:t>Topic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rgbClr val="002060"/>
                </a:solidFill>
              </a:rPr>
              <a:t>Topic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rgbClr val="002060"/>
                </a:solidFill>
              </a:rPr>
              <a:t>Topic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rgbClr val="002060"/>
                </a:solidFill>
              </a:rPr>
              <a:t>Topic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rgbClr val="002060"/>
                </a:solidFill>
              </a:rPr>
              <a:t>Topic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+mj-lt"/>
              <a:buAutoNum type="arabicPeriod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26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Agenda/Title + pic left + Num. List righ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94086" y="1379518"/>
            <a:ext cx="4204337" cy="29493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988257" y="1392072"/>
            <a:ext cx="35635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rgbClr val="002060"/>
                </a:solidFill>
              </a:rPr>
              <a:t>Topic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rgbClr val="002060"/>
                </a:solidFill>
              </a:rPr>
              <a:t>Topic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rgbClr val="002060"/>
                </a:solidFill>
              </a:rPr>
              <a:t>Topic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rgbClr val="002060"/>
                </a:solidFill>
              </a:rPr>
              <a:t>Topic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rgbClr val="002060"/>
                </a:solidFill>
              </a:rPr>
              <a:t>Topic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rgbClr val="002060"/>
                </a:solidFill>
              </a:rPr>
              <a:t>Topic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+mj-lt"/>
              <a:buAutoNum type="arabicPeriod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465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Title + Descending Bullet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4086" y="379101"/>
            <a:ext cx="7957856" cy="583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99382" y="1095375"/>
            <a:ext cx="7957856" cy="189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2000" dirty="0">
                <a:solidFill>
                  <a:srgbClr val="002060"/>
                </a:solidFill>
              </a:rPr>
              <a:t>First Level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002060"/>
                </a:solidFill>
              </a:rPr>
              <a:t>Second level</a:t>
            </a: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600" dirty="0">
                <a:solidFill>
                  <a:srgbClr val="002060"/>
                </a:solidFill>
              </a:rPr>
              <a:t>First Level</a:t>
            </a:r>
          </a:p>
          <a:p>
            <a:pPr marL="17145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2060"/>
                </a:solidFill>
              </a:rPr>
              <a:t>Fourth Level</a:t>
            </a:r>
          </a:p>
          <a:p>
            <a:pPr marL="21717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300" dirty="0">
                <a:solidFill>
                  <a:srgbClr val="002060"/>
                </a:solidFill>
              </a:rPr>
              <a:t>First Level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232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Title + subtitle + Descending Bullet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92185" y="1474478"/>
            <a:ext cx="7959632" cy="189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2000" dirty="0">
                <a:solidFill>
                  <a:srgbClr val="002060"/>
                </a:solidFill>
              </a:rPr>
              <a:t>First Level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002060"/>
                </a:solidFill>
              </a:rPr>
              <a:t>Second level</a:t>
            </a: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600" dirty="0">
                <a:solidFill>
                  <a:srgbClr val="002060"/>
                </a:solidFill>
              </a:rPr>
              <a:t>First Level</a:t>
            </a:r>
          </a:p>
          <a:p>
            <a:pPr marL="17145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2060"/>
                </a:solidFill>
              </a:rPr>
              <a:t>Fourth Level</a:t>
            </a:r>
          </a:p>
          <a:p>
            <a:pPr marL="21717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300" dirty="0">
                <a:solidFill>
                  <a:srgbClr val="002060"/>
                </a:solidFill>
              </a:rPr>
              <a:t>First Level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33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Title/subtitle + 2x Descending Bullet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92186" y="1474478"/>
            <a:ext cx="3904752" cy="189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2000" dirty="0">
                <a:solidFill>
                  <a:srgbClr val="002060"/>
                </a:solidFill>
              </a:rPr>
              <a:t>First Level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002060"/>
                </a:solidFill>
              </a:rPr>
              <a:t>Second level</a:t>
            </a: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600" dirty="0">
                <a:solidFill>
                  <a:srgbClr val="002060"/>
                </a:solidFill>
              </a:rPr>
              <a:t>First Level</a:t>
            </a:r>
          </a:p>
          <a:p>
            <a:pPr marL="17145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2060"/>
                </a:solidFill>
              </a:rPr>
              <a:t>Fourth Level</a:t>
            </a:r>
          </a:p>
          <a:p>
            <a:pPr marL="21717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300" dirty="0">
                <a:solidFill>
                  <a:srgbClr val="002060"/>
                </a:solidFill>
              </a:rPr>
              <a:t>First Level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647064" y="1474478"/>
            <a:ext cx="3904752" cy="189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2000" dirty="0">
                <a:solidFill>
                  <a:srgbClr val="002060"/>
                </a:solidFill>
              </a:rPr>
              <a:t>First Level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002060"/>
                </a:solidFill>
              </a:rPr>
              <a:t>Second level</a:t>
            </a: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600" dirty="0">
                <a:solidFill>
                  <a:srgbClr val="002060"/>
                </a:solidFill>
              </a:rPr>
              <a:t>First Level</a:t>
            </a:r>
          </a:p>
          <a:p>
            <a:pPr marL="17145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2060"/>
                </a:solidFill>
              </a:rPr>
              <a:t>Fourth Level</a:t>
            </a:r>
          </a:p>
          <a:p>
            <a:pPr marL="21717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300" dirty="0">
                <a:solidFill>
                  <a:srgbClr val="002060"/>
                </a:solidFill>
              </a:rPr>
              <a:t>First Level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816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Title + 2x Descending Bullet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4086" y="379101"/>
            <a:ext cx="7957856" cy="9109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92186" y="1474478"/>
            <a:ext cx="3904752" cy="189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2000" dirty="0">
                <a:solidFill>
                  <a:srgbClr val="002060"/>
                </a:solidFill>
              </a:rPr>
              <a:t>First Level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002060"/>
                </a:solidFill>
              </a:rPr>
              <a:t>Second level</a:t>
            </a: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600" dirty="0">
                <a:solidFill>
                  <a:srgbClr val="002060"/>
                </a:solidFill>
              </a:rPr>
              <a:t>First Level</a:t>
            </a:r>
          </a:p>
          <a:p>
            <a:pPr marL="17145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2060"/>
                </a:solidFill>
              </a:rPr>
              <a:t>Fourth Level</a:t>
            </a:r>
          </a:p>
          <a:p>
            <a:pPr marL="21717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300" dirty="0">
                <a:solidFill>
                  <a:srgbClr val="002060"/>
                </a:solidFill>
              </a:rPr>
              <a:t>First Level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647064" y="1474478"/>
            <a:ext cx="3904752" cy="189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2000" dirty="0">
                <a:solidFill>
                  <a:srgbClr val="002060"/>
                </a:solidFill>
              </a:rPr>
              <a:t>First Level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002060"/>
                </a:solidFill>
              </a:rPr>
              <a:t>Second level</a:t>
            </a: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600" dirty="0">
                <a:solidFill>
                  <a:srgbClr val="002060"/>
                </a:solidFill>
              </a:rPr>
              <a:t>First Level</a:t>
            </a:r>
          </a:p>
          <a:p>
            <a:pPr marL="17145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2060"/>
                </a:solidFill>
              </a:rPr>
              <a:t>Fourth Level</a:t>
            </a:r>
          </a:p>
          <a:p>
            <a:pPr marL="21717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300" dirty="0">
                <a:solidFill>
                  <a:srgbClr val="002060"/>
                </a:solidFill>
              </a:rPr>
              <a:t>First Level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801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Title + Large imag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594086" y="1063230"/>
            <a:ext cx="7957856" cy="3321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i="1">
                <a:solidFill>
                  <a:srgbClr val="A6A6A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screenshot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3072" y="379101"/>
            <a:ext cx="7957856" cy="614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</p:spTree>
    <p:extLst>
      <p:ext uri="{BB962C8B-B14F-4D97-AF65-F5344CB8AC3E}">
        <p14:creationId xmlns:p14="http://schemas.microsoft.com/office/powerpoint/2010/main" val="73888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4 headlines + subheadlines + Circle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1099852" y="1609938"/>
            <a:ext cx="922592" cy="92259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2185" y="2666545"/>
            <a:ext cx="1925423" cy="817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592185" y="3484142"/>
            <a:ext cx="1925423" cy="73126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 Headline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66" name="Oval 65"/>
          <p:cNvSpPr/>
          <p:nvPr userDrawn="1"/>
        </p:nvSpPr>
        <p:spPr>
          <a:xfrm>
            <a:off x="7143174" y="1609938"/>
            <a:ext cx="922592" cy="92259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635507" y="2666545"/>
            <a:ext cx="1925423" cy="817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68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635507" y="3484142"/>
            <a:ext cx="1925423" cy="73126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 Headline</a:t>
            </a:r>
          </a:p>
        </p:txBody>
      </p:sp>
      <p:sp>
        <p:nvSpPr>
          <p:cNvPr id="70" name="Oval 69"/>
          <p:cNvSpPr/>
          <p:nvPr userDrawn="1"/>
        </p:nvSpPr>
        <p:spPr>
          <a:xfrm>
            <a:off x="5135069" y="1609938"/>
            <a:ext cx="922592" cy="92259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627402" y="2666545"/>
            <a:ext cx="1925423" cy="817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72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4627402" y="3484142"/>
            <a:ext cx="1925423" cy="73126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 Headline</a:t>
            </a:r>
          </a:p>
        </p:txBody>
      </p:sp>
      <p:sp>
        <p:nvSpPr>
          <p:cNvPr id="74" name="Oval 73"/>
          <p:cNvSpPr/>
          <p:nvPr userDrawn="1"/>
        </p:nvSpPr>
        <p:spPr>
          <a:xfrm>
            <a:off x="3110313" y="1609938"/>
            <a:ext cx="922592" cy="92259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2602646" y="2666545"/>
            <a:ext cx="1942074" cy="817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76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2602646" y="3484142"/>
            <a:ext cx="1942074" cy="73126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 Headline</a:t>
            </a:r>
          </a:p>
        </p:txBody>
      </p:sp>
    </p:spTree>
    <p:extLst>
      <p:ext uri="{BB962C8B-B14F-4D97-AF65-F5344CB8AC3E}">
        <p14:creationId xmlns:p14="http://schemas.microsoft.com/office/powerpoint/2010/main" val="34610280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Large Imag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1" y="0"/>
            <a:ext cx="9144000" cy="4385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i="1">
                <a:solidFill>
                  <a:srgbClr val="A6A6A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screenshot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798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laptop mock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255322" y="664688"/>
            <a:ext cx="4744192" cy="3112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en-US" dirty="0"/>
              <a:t>Click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7906963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Title/subtitle +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1" y="0"/>
            <a:ext cx="9144000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i="1">
                <a:solidFill>
                  <a:srgbClr val="A6A6A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screenshot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4086" y="834572"/>
            <a:ext cx="8273620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4085" y="379103"/>
            <a:ext cx="8273621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5065800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blank slide + you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053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Full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2865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Hands - 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766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Hands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124909" y="1479190"/>
            <a:ext cx="6894182" cy="15847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9600" b="0">
                <a:solidFill>
                  <a:schemeClr val="accent3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795701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Hands - Title/Subtitl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124909" y="1348553"/>
            <a:ext cx="6894182" cy="614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129139" y="1956214"/>
            <a:ext cx="6894182" cy="614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3452922" y="2848332"/>
            <a:ext cx="2238154" cy="9260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</p:spTree>
    <p:extLst>
      <p:ext uri="{BB962C8B-B14F-4D97-AF65-F5344CB8AC3E}">
        <p14:creationId xmlns:p14="http://schemas.microsoft.com/office/powerpoint/2010/main" val="293068192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Hands - Title +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124909" y="1348553"/>
            <a:ext cx="6894182" cy="614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500" b="0">
                <a:solidFill>
                  <a:schemeClr val="accent3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129139" y="1956214"/>
            <a:ext cx="6894182" cy="614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Sub Headline</a:t>
            </a:r>
          </a:p>
        </p:txBody>
      </p:sp>
    </p:spTree>
    <p:extLst>
      <p:ext uri="{BB962C8B-B14F-4D97-AF65-F5344CB8AC3E}">
        <p14:creationId xmlns:p14="http://schemas.microsoft.com/office/powerpoint/2010/main" val="394878858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Title/Subtitle +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124909" y="1348553"/>
            <a:ext cx="6894182" cy="614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129139" y="1956214"/>
            <a:ext cx="6894182" cy="614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3452922" y="2848332"/>
            <a:ext cx="2238154" cy="9260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pic>
        <p:nvPicPr>
          <p:cNvPr id="2" name="Graphic 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" y="3833812"/>
            <a:ext cx="9144000" cy="130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95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Steps -Step 1 + Descending Bullet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pic>
        <p:nvPicPr>
          <p:cNvPr id="6" name="Graphic 5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02978" y="1454347"/>
            <a:ext cx="2190264" cy="246126"/>
          </a:xfrm>
          <a:prstGeom prst="rect">
            <a:avLst/>
          </a:prstGeom>
        </p:spPr>
      </p:pic>
      <p:pic>
        <p:nvPicPr>
          <p:cNvPr id="24" name="Graphic 23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446100" y="1454347"/>
            <a:ext cx="2190264" cy="246126"/>
          </a:xfrm>
          <a:prstGeom prst="rect">
            <a:avLst/>
          </a:prstGeom>
        </p:spPr>
      </p:pic>
      <p:pic>
        <p:nvPicPr>
          <p:cNvPr id="27" name="Graphic 26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484444" y="1454347"/>
            <a:ext cx="2190264" cy="246126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580614" y="1410088"/>
            <a:ext cx="1795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Step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en-US" sz="12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3641027" y="1434486"/>
            <a:ext cx="1795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Step 2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5684149" y="1434486"/>
            <a:ext cx="1795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Step 3</a:t>
            </a:r>
          </a:p>
        </p:txBody>
      </p:sp>
      <p:sp>
        <p:nvSpPr>
          <p:cNvPr id="34" name="Text Placeholder 9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35" name="Text Placeholder 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0" name="Text Placeholder 2"/>
          <p:cNvSpPr>
            <a:spLocks noGrp="1"/>
          </p:cNvSpPr>
          <p:nvPr userDrawn="1">
            <p:ph idx="1" hasCustomPrompt="1"/>
          </p:nvPr>
        </p:nvSpPr>
        <p:spPr>
          <a:xfrm>
            <a:off x="594084" y="1828799"/>
            <a:ext cx="7957857" cy="2643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 sz="2000"/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50000"/>
                  </a:schemeClr>
                </a:solidFill>
              </a:defRPr>
            </a:lvl2pPr>
            <a:lvl3pPr marL="1143000" indent="-228600"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defRPr sz="1600"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 marL="2057400" indent="-228600">
              <a:buClr>
                <a:schemeClr val="tx1"/>
              </a:buClr>
              <a:buSzPct val="40000"/>
              <a:buFont typeface="Arial" panose="020B0604020202020204" pitchFamily="34" charset="0"/>
              <a:buChar char="►"/>
              <a:defRPr sz="1300"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75723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Title/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" y="3833812"/>
            <a:ext cx="9144000" cy="1309688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124909" y="1348553"/>
            <a:ext cx="6894182" cy="614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500" b="0">
                <a:solidFill>
                  <a:schemeClr val="accent3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129139" y="1956214"/>
            <a:ext cx="6894182" cy="614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Sub Headline</a:t>
            </a:r>
          </a:p>
        </p:txBody>
      </p:sp>
    </p:spTree>
    <p:extLst>
      <p:ext uri="{BB962C8B-B14F-4D97-AF65-F5344CB8AC3E}">
        <p14:creationId xmlns:p14="http://schemas.microsoft.com/office/powerpoint/2010/main" val="2357908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Steps -Step 2 + Descending Bullet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pic>
        <p:nvPicPr>
          <p:cNvPr id="6" name="Graphic 5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02978" y="1454347"/>
            <a:ext cx="2190264" cy="246126"/>
          </a:xfrm>
          <a:prstGeom prst="rect">
            <a:avLst/>
          </a:prstGeom>
        </p:spPr>
      </p:pic>
      <p:pic>
        <p:nvPicPr>
          <p:cNvPr id="24" name="Graphic 23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446100" y="1454347"/>
            <a:ext cx="2190264" cy="246126"/>
          </a:xfrm>
          <a:prstGeom prst="rect">
            <a:avLst/>
          </a:prstGeom>
        </p:spPr>
      </p:pic>
      <p:pic>
        <p:nvPicPr>
          <p:cNvPr id="27" name="Graphic 26"/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484444" y="1454347"/>
            <a:ext cx="2190264" cy="246126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580614" y="1410088"/>
            <a:ext cx="1795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Step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en-US" sz="12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3641027" y="1434486"/>
            <a:ext cx="1795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Step 2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5684149" y="1434486"/>
            <a:ext cx="1795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Step 3</a:t>
            </a:r>
          </a:p>
        </p:txBody>
      </p:sp>
      <p:sp>
        <p:nvSpPr>
          <p:cNvPr id="34" name="Text Placeholder 9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35" name="Text Placeholder 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0" name="Text Placeholder 2"/>
          <p:cNvSpPr>
            <a:spLocks noGrp="1"/>
          </p:cNvSpPr>
          <p:nvPr userDrawn="1">
            <p:ph idx="1" hasCustomPrompt="1"/>
          </p:nvPr>
        </p:nvSpPr>
        <p:spPr>
          <a:xfrm>
            <a:off x="594084" y="1828799"/>
            <a:ext cx="7957857" cy="2643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 sz="2000"/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50000"/>
                  </a:schemeClr>
                </a:solidFill>
              </a:defRPr>
            </a:lvl2pPr>
            <a:lvl3pPr marL="1143000" indent="-228600"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defRPr sz="1600"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 marL="2057400" indent="-228600">
              <a:buClr>
                <a:schemeClr val="tx1"/>
              </a:buClr>
              <a:buSzPct val="40000"/>
              <a:buFont typeface="Arial" panose="020B0604020202020204" pitchFamily="34" charset="0"/>
              <a:buChar char="►"/>
              <a:defRPr sz="1300"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2454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Steps -Step 3 + Descending Bullet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pic>
        <p:nvPicPr>
          <p:cNvPr id="6" name="Graphic 5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02978" y="1454347"/>
            <a:ext cx="2190264" cy="246126"/>
          </a:xfrm>
          <a:prstGeom prst="rect">
            <a:avLst/>
          </a:prstGeom>
        </p:spPr>
      </p:pic>
      <p:pic>
        <p:nvPicPr>
          <p:cNvPr id="24" name="Graphic 23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446100" y="1454347"/>
            <a:ext cx="2190264" cy="246126"/>
          </a:xfrm>
          <a:prstGeom prst="rect">
            <a:avLst/>
          </a:prstGeom>
        </p:spPr>
      </p:pic>
      <p:pic>
        <p:nvPicPr>
          <p:cNvPr id="27" name="Graphic 26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484444" y="1454347"/>
            <a:ext cx="2190264" cy="246126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580614" y="1410088"/>
            <a:ext cx="1795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Step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en-US" sz="12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3641027" y="1434486"/>
            <a:ext cx="1795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Step 2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5684149" y="1434486"/>
            <a:ext cx="1795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Step 3</a:t>
            </a:r>
          </a:p>
        </p:txBody>
      </p:sp>
      <p:sp>
        <p:nvSpPr>
          <p:cNvPr id="34" name="Text Placeholder 9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35" name="Text Placeholder 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0" name="Text Placeholder 2"/>
          <p:cNvSpPr>
            <a:spLocks noGrp="1"/>
          </p:cNvSpPr>
          <p:nvPr userDrawn="1">
            <p:ph idx="1" hasCustomPrompt="1"/>
          </p:nvPr>
        </p:nvSpPr>
        <p:spPr>
          <a:xfrm>
            <a:off x="594084" y="1828799"/>
            <a:ext cx="7957857" cy="2643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 sz="2000"/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50000"/>
                  </a:schemeClr>
                </a:solidFill>
              </a:defRPr>
            </a:lvl2pPr>
            <a:lvl3pPr marL="1143000" indent="-228600"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defRPr sz="1600"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 marL="2057400" indent="-228600">
              <a:buClr>
                <a:schemeClr val="tx1"/>
              </a:buClr>
              <a:buSzPct val="40000"/>
              <a:buFont typeface="Arial" panose="020B0604020202020204" pitchFamily="34" charset="0"/>
              <a:buChar char="►"/>
              <a:defRPr sz="1300"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0409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Title + Subtitl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4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770197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Sidebar + Title + Bullets +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699508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002971" y="834572"/>
            <a:ext cx="6548845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01407" y="379103"/>
            <a:ext cx="6550410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2002971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002971" y="1426297"/>
            <a:ext cx="6548846" cy="2949377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429872" y="2146652"/>
            <a:ext cx="839764" cy="8397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3000" dir="5400000" sx="1000" sy="1000" rotWithShape="0">
              <a:srgbClr val="000000">
                <a:alpha val="3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35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Sidebar + Title + Bullets left +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699508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002971" y="834572"/>
            <a:ext cx="6548845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01407" y="379103"/>
            <a:ext cx="6550410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Headline</a:t>
            </a:r>
          </a:p>
          <a:p>
            <a:pPr lvl="0"/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2002971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410970" y="1426297"/>
            <a:ext cx="3140848" cy="29493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002971" y="1426297"/>
            <a:ext cx="3213606" cy="2949377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429872" y="2146652"/>
            <a:ext cx="839764" cy="8397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3000" dir="5400000" sx="1000" sy="1000" rotWithShape="0">
              <a:srgbClr val="000000">
                <a:alpha val="3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44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Sidebar + Title + Descending Bullets + logo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699508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002971" y="834572"/>
            <a:ext cx="6548845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01407" y="379103"/>
            <a:ext cx="6550410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2002971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" hasCustomPrompt="1"/>
          </p:nvPr>
        </p:nvSpPr>
        <p:spPr>
          <a:xfrm>
            <a:off x="2002972" y="1474478"/>
            <a:ext cx="6548846" cy="302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 sz="2000"/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50000"/>
                  </a:schemeClr>
                </a:solidFill>
              </a:defRPr>
            </a:lvl2pPr>
            <a:lvl3pPr marL="1143000" indent="-228600"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defRPr sz="1600"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 marL="2057400" indent="-228600">
              <a:buClr>
                <a:schemeClr val="tx1"/>
              </a:buClr>
              <a:buSzPct val="40000"/>
              <a:buFont typeface="Arial" panose="020B0604020202020204" pitchFamily="34" charset="0"/>
              <a:buChar char="►"/>
              <a:defRPr sz="1300"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429872" y="2146652"/>
            <a:ext cx="839764" cy="8397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3000" dir="5400000" sx="1000" sy="1000" rotWithShape="0">
              <a:srgbClr val="000000">
                <a:alpha val="3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11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Agenda/Title + Bullet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4085" y="1379519"/>
            <a:ext cx="7957732" cy="2949377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3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Title + Presenters names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2335338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69909" y="679517"/>
            <a:ext cx="5758333" cy="20314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122"/>
              </a:buClr>
              <a:buSzTx/>
              <a:buFont typeface="Arial"/>
              <a:buNone/>
              <a:tabLst/>
              <a:defRPr sz="3200" b="0" baseline="0">
                <a:solidFill>
                  <a:schemeClr val="tx1"/>
                </a:solidFill>
              </a:defRPr>
            </a:lvl1pPr>
            <a:lvl2pPr marL="457200" indent="0">
              <a:buNone/>
              <a:defRPr b="0"/>
            </a:lvl2pPr>
            <a:lvl3pPr marL="914400" indent="0">
              <a:buNone/>
              <a:defRPr b="0"/>
            </a:lvl3pPr>
            <a:lvl4pPr marL="1371600" indent="0">
              <a:buNone/>
              <a:defRPr b="0"/>
            </a:lvl4pPr>
            <a:lvl5pPr marL="1828800" indent="0">
              <a:buNone/>
              <a:defRPr b="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122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Session Title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69577" y="2843663"/>
            <a:ext cx="5758699" cy="971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Name(s) 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2569577" y="3843019"/>
            <a:ext cx="5758664" cy="5618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 </a:t>
            </a:r>
          </a:p>
        </p:txBody>
      </p:sp>
      <p:pic>
        <p:nvPicPr>
          <p:cNvPr id="10" name="Graphic 9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03275" y="2333172"/>
            <a:ext cx="1928787" cy="47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21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Agenda/Title + Bullets left + pic righ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4085" y="1379519"/>
            <a:ext cx="3464109" cy="2949377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347479" y="1379518"/>
            <a:ext cx="4204337" cy="29493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</p:spTree>
    <p:extLst>
      <p:ext uri="{BB962C8B-B14F-4D97-AF65-F5344CB8AC3E}">
        <p14:creationId xmlns:p14="http://schemas.microsoft.com/office/powerpoint/2010/main" val="2468621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Agenda/Title + pic left + Bullets right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087708" y="1379519"/>
            <a:ext cx="3464109" cy="2949377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94086" y="1379518"/>
            <a:ext cx="4204337" cy="29493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67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Agenda/Title + Num. Lis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594085" y="1379519"/>
            <a:ext cx="7957732" cy="2949376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+mj-lt"/>
              <a:buAutoNum type="arabicPeriod"/>
              <a:tabLst/>
              <a:defRPr sz="18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Topic</a:t>
            </a:r>
          </a:p>
          <a:p>
            <a:pPr lvl="0"/>
            <a:r>
              <a:rPr lang="en-US" dirty="0"/>
              <a:t>Topic</a:t>
            </a:r>
          </a:p>
          <a:p>
            <a:pPr lvl="0"/>
            <a:r>
              <a:rPr lang="en-US" dirty="0"/>
              <a:t>Topic</a:t>
            </a:r>
          </a:p>
          <a:p>
            <a:pPr lvl="0"/>
            <a:r>
              <a:rPr lang="en-US" dirty="0"/>
              <a:t>Topic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03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Agenda/Title + Num. List left + pic righ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347479" y="1379518"/>
            <a:ext cx="4204337" cy="29493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594085" y="1379519"/>
            <a:ext cx="3464108" cy="2949376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+mj-lt"/>
              <a:buAutoNum type="arabicPeriod"/>
              <a:tabLst/>
              <a:defRPr sz="18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Topic</a:t>
            </a:r>
          </a:p>
          <a:p>
            <a:pPr lvl="0"/>
            <a:r>
              <a:rPr lang="en-US" dirty="0"/>
              <a:t>Topic</a:t>
            </a:r>
          </a:p>
          <a:p>
            <a:pPr lvl="0"/>
            <a:r>
              <a:rPr lang="en-US" dirty="0"/>
              <a:t>Topic</a:t>
            </a:r>
          </a:p>
          <a:p>
            <a:pPr lvl="0"/>
            <a:r>
              <a:rPr lang="en-US" dirty="0"/>
              <a:t>Topic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78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Agenda/Title + pic left + Num. List righ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94086" y="1379518"/>
            <a:ext cx="4204337" cy="29493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5087708" y="1379519"/>
            <a:ext cx="3464108" cy="2949376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+mj-lt"/>
              <a:buAutoNum type="arabicPeriod"/>
              <a:tabLst/>
              <a:defRPr sz="18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Topic</a:t>
            </a:r>
          </a:p>
          <a:p>
            <a:pPr lvl="0"/>
            <a:r>
              <a:rPr lang="en-US" dirty="0"/>
              <a:t>Topic</a:t>
            </a:r>
          </a:p>
          <a:p>
            <a:pPr lvl="0"/>
            <a:r>
              <a:rPr lang="en-US" dirty="0"/>
              <a:t>Topic</a:t>
            </a:r>
          </a:p>
          <a:p>
            <a:pPr lvl="0"/>
            <a:r>
              <a:rPr lang="en-US" dirty="0"/>
              <a:t>Topic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06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Title + Descending Bullet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594084" y="1290043"/>
            <a:ext cx="7957857" cy="3182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 sz="2000"/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50000"/>
                  </a:schemeClr>
                </a:solidFill>
              </a:defRPr>
            </a:lvl2pPr>
            <a:lvl3pPr marL="1143000" indent="-228600"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defRPr sz="1600"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 marL="2057400" indent="-228600">
              <a:buClr>
                <a:schemeClr val="tx1"/>
              </a:buClr>
              <a:buSzPct val="40000"/>
              <a:buFont typeface="Arial" panose="020B0604020202020204" pitchFamily="34" charset="0"/>
              <a:buChar char="►"/>
              <a:defRPr sz="1300"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4086" y="379101"/>
            <a:ext cx="7957856" cy="9109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</p:spTree>
    <p:extLst>
      <p:ext uri="{BB962C8B-B14F-4D97-AF65-F5344CB8AC3E}">
        <p14:creationId xmlns:p14="http://schemas.microsoft.com/office/powerpoint/2010/main" val="127191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Title + subtitle + Descending Bullet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idx="1" hasCustomPrompt="1"/>
          </p:nvPr>
        </p:nvSpPr>
        <p:spPr>
          <a:xfrm>
            <a:off x="594084" y="1507288"/>
            <a:ext cx="7957857" cy="2964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 sz="2000"/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50000"/>
                  </a:schemeClr>
                </a:solidFill>
              </a:defRPr>
            </a:lvl2pPr>
            <a:lvl3pPr marL="1143000" indent="-228600"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defRPr sz="1600"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 marL="2057400" indent="-228600">
              <a:buClr>
                <a:schemeClr val="tx1"/>
              </a:buClr>
              <a:buSzPct val="40000"/>
              <a:buFont typeface="Arial" panose="020B0604020202020204" pitchFamily="34" charset="0"/>
              <a:buChar char="►"/>
              <a:defRPr sz="1300"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164820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Title/subtitle + 2x Descending Bullet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idx="1" hasCustomPrompt="1"/>
          </p:nvPr>
        </p:nvSpPr>
        <p:spPr>
          <a:xfrm>
            <a:off x="594084" y="1341997"/>
            <a:ext cx="3925289" cy="3130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 sz="2000"/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50000"/>
                  </a:schemeClr>
                </a:solidFill>
              </a:defRPr>
            </a:lvl2pPr>
            <a:lvl3pPr marL="1143000" indent="-228600"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defRPr sz="1600"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 marL="2057400" indent="-228600">
              <a:buClr>
                <a:schemeClr val="tx1"/>
              </a:buClr>
              <a:buSzPct val="40000"/>
              <a:buFont typeface="Arial" panose="020B0604020202020204" pitchFamily="34" charset="0"/>
              <a:buChar char="►"/>
              <a:defRPr sz="1300"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idx="18" hasCustomPrompt="1"/>
          </p:nvPr>
        </p:nvSpPr>
        <p:spPr>
          <a:xfrm>
            <a:off x="4626653" y="1341997"/>
            <a:ext cx="3925289" cy="3130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 sz="2000"/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50000"/>
                  </a:schemeClr>
                </a:solidFill>
              </a:defRPr>
            </a:lvl2pPr>
            <a:lvl3pPr marL="1143000" indent="-228600"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defRPr sz="1600"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 marL="2057400" indent="-228600">
              <a:buClr>
                <a:schemeClr val="tx1"/>
              </a:buClr>
              <a:buSzPct val="40000"/>
              <a:buFont typeface="Arial" panose="020B0604020202020204" pitchFamily="34" charset="0"/>
              <a:buChar char="►"/>
              <a:defRPr sz="1300"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85490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Title + 2x Descending Bullet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4086" y="379101"/>
            <a:ext cx="7957856" cy="9109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idx="1" hasCustomPrompt="1"/>
          </p:nvPr>
        </p:nvSpPr>
        <p:spPr>
          <a:xfrm>
            <a:off x="594084" y="1290043"/>
            <a:ext cx="3925289" cy="3182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 sz="2000"/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50000"/>
                  </a:schemeClr>
                </a:solidFill>
              </a:defRPr>
            </a:lvl2pPr>
            <a:lvl3pPr marL="1143000" indent="-228600"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defRPr sz="1600"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 marL="2057400" indent="-228600">
              <a:buClr>
                <a:schemeClr val="tx1"/>
              </a:buClr>
              <a:buSzPct val="40000"/>
              <a:buFont typeface="Arial" panose="020B0604020202020204" pitchFamily="34" charset="0"/>
              <a:buChar char="►"/>
              <a:defRPr sz="1300"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idx="18" hasCustomPrompt="1"/>
          </p:nvPr>
        </p:nvSpPr>
        <p:spPr>
          <a:xfrm>
            <a:off x="4626653" y="1290043"/>
            <a:ext cx="3925289" cy="3182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 sz="2000"/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50000"/>
                  </a:schemeClr>
                </a:solidFill>
              </a:defRPr>
            </a:lvl2pPr>
            <a:lvl3pPr marL="1143000" indent="-228600"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defRPr sz="1600"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 marL="2057400" indent="-228600">
              <a:buClr>
                <a:schemeClr val="tx1"/>
              </a:buClr>
              <a:buSzPct val="40000"/>
              <a:buFont typeface="Arial" panose="020B0604020202020204" pitchFamily="34" charset="0"/>
              <a:buChar char="►"/>
              <a:defRPr sz="1300"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Graphic 8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672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Title + Large imag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594086" y="1063230"/>
            <a:ext cx="7957856" cy="3321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i="1">
                <a:solidFill>
                  <a:srgbClr val="A6A6A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screenshot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3072" y="379101"/>
            <a:ext cx="7957856" cy="614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pic>
        <p:nvPicPr>
          <p:cNvPr id="10" name="Graphic 9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4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Titl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2335338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69909" y="1104312"/>
            <a:ext cx="5758333" cy="20314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122"/>
              </a:buClr>
              <a:buSzTx/>
              <a:buFont typeface="Arial"/>
              <a:buNone/>
              <a:tabLst/>
              <a:defRPr sz="3200" b="0" baseline="0">
                <a:solidFill>
                  <a:schemeClr val="tx1"/>
                </a:solidFill>
              </a:defRPr>
            </a:lvl1pPr>
            <a:lvl2pPr marL="457200" indent="0">
              <a:buNone/>
              <a:defRPr b="0"/>
            </a:lvl2pPr>
            <a:lvl3pPr marL="914400" indent="0">
              <a:buNone/>
              <a:defRPr b="0"/>
            </a:lvl3pPr>
            <a:lvl4pPr marL="1371600" indent="0">
              <a:buNone/>
              <a:defRPr b="0"/>
            </a:lvl4pPr>
            <a:lvl5pPr marL="1828800" indent="0">
              <a:buNone/>
              <a:defRPr b="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122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Session Title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2569909" y="3261536"/>
            <a:ext cx="5758332" cy="80695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122"/>
              </a:buClr>
              <a:buSzTx/>
              <a:buFont typeface="Arial"/>
              <a:buNone/>
              <a:tabLst/>
              <a:defRPr sz="2000" i="1">
                <a:solidFill>
                  <a:srgbClr val="A6A6A6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122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School logo</a:t>
            </a:r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03275" y="2333172"/>
            <a:ext cx="1928787" cy="47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491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Large Imag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1" y="0"/>
            <a:ext cx="9144000" cy="4385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i="1">
                <a:solidFill>
                  <a:srgbClr val="A6A6A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screenshot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074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laptop mock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255322" y="664688"/>
            <a:ext cx="4744192" cy="3112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en-US" dirty="0"/>
              <a:t>Click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518168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Title/subtitle +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1" y="0"/>
            <a:ext cx="9144000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i="1">
                <a:solidFill>
                  <a:srgbClr val="A6A6A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screenshot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4086" y="834572"/>
            <a:ext cx="8273620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4085" y="379103"/>
            <a:ext cx="8273621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46856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blank slide + you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90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Full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6712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Hands - 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55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873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Hands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9" y="0"/>
            <a:ext cx="9135541" cy="5143500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124909" y="1479190"/>
            <a:ext cx="6894182" cy="15847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96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217860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Hands - Title/Subtitl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9" y="0"/>
            <a:ext cx="9135541" cy="5143500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124909" y="1348553"/>
            <a:ext cx="6894182" cy="614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129139" y="1956214"/>
            <a:ext cx="6894182" cy="614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3452922" y="2848332"/>
            <a:ext cx="2238154" cy="9260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</p:spTree>
    <p:extLst>
      <p:ext uri="{BB962C8B-B14F-4D97-AF65-F5344CB8AC3E}">
        <p14:creationId xmlns:p14="http://schemas.microsoft.com/office/powerpoint/2010/main" val="29701833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Hands - Title +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9" y="0"/>
            <a:ext cx="9135541" cy="51435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124909" y="1348553"/>
            <a:ext cx="6894182" cy="614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5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129139" y="1956214"/>
            <a:ext cx="6894182" cy="614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Sub Headline</a:t>
            </a:r>
          </a:p>
        </p:txBody>
      </p:sp>
    </p:spTree>
    <p:extLst>
      <p:ext uri="{BB962C8B-B14F-4D97-AF65-F5344CB8AC3E}">
        <p14:creationId xmlns:p14="http://schemas.microsoft.com/office/powerpoint/2010/main" val="1409793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Title/Subtitle +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9" y="0"/>
            <a:ext cx="9135541" cy="5143500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124909" y="1348553"/>
            <a:ext cx="6894182" cy="614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129139" y="1956214"/>
            <a:ext cx="6894182" cy="614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3452922" y="2848332"/>
            <a:ext cx="2238154" cy="9260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</p:spTree>
    <p:extLst>
      <p:ext uri="{BB962C8B-B14F-4D97-AF65-F5344CB8AC3E}">
        <p14:creationId xmlns:p14="http://schemas.microsoft.com/office/powerpoint/2010/main" val="119163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3 Presenters + pics + names/title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2185" y="2892134"/>
            <a:ext cx="2529448" cy="817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7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1020281" y="1371102"/>
            <a:ext cx="1673255" cy="1376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592185" y="3709731"/>
            <a:ext cx="2529448" cy="3571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 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879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3307124" y="2892134"/>
            <a:ext cx="2529448" cy="817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 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3735220" y="1371102"/>
            <a:ext cx="1673255" cy="1376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307124" y="3709731"/>
            <a:ext cx="2529448" cy="3571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022369" y="2892134"/>
            <a:ext cx="2529448" cy="817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 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6450159" y="1371102"/>
            <a:ext cx="1673255" cy="1376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022369" y="3709731"/>
            <a:ext cx="2529448" cy="3571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 </a:t>
            </a:r>
          </a:p>
        </p:txBody>
      </p:sp>
    </p:spTree>
    <p:extLst>
      <p:ext uri="{BB962C8B-B14F-4D97-AF65-F5344CB8AC3E}">
        <p14:creationId xmlns:p14="http://schemas.microsoft.com/office/powerpoint/2010/main" val="36075406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Title/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9" y="0"/>
            <a:ext cx="9135541" cy="5143500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124909" y="1348553"/>
            <a:ext cx="6894182" cy="614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5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129139" y="1956214"/>
            <a:ext cx="6894182" cy="614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Sub Headline</a:t>
            </a:r>
          </a:p>
        </p:txBody>
      </p:sp>
    </p:spTree>
    <p:extLst>
      <p:ext uri="{BB962C8B-B14F-4D97-AF65-F5344CB8AC3E}">
        <p14:creationId xmlns:p14="http://schemas.microsoft.com/office/powerpoint/2010/main" val="21193651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Title + Presenters names/titl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2335338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69909" y="297359"/>
            <a:ext cx="5758333" cy="1531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122"/>
              </a:buClr>
              <a:buSzTx/>
              <a:buFont typeface="Arial"/>
              <a:buNone/>
              <a:tabLst/>
              <a:defRPr sz="3200" b="0" baseline="0">
                <a:solidFill>
                  <a:schemeClr val="tx1"/>
                </a:solidFill>
              </a:defRPr>
            </a:lvl1pPr>
            <a:lvl2pPr marL="457200" indent="0">
              <a:buNone/>
              <a:defRPr b="0"/>
            </a:lvl2pPr>
            <a:lvl3pPr marL="914400" indent="0">
              <a:buNone/>
              <a:defRPr b="0"/>
            </a:lvl3pPr>
            <a:lvl4pPr marL="1371600" indent="0">
              <a:buNone/>
              <a:defRPr b="0"/>
            </a:lvl4pPr>
            <a:lvl5pPr marL="1828800" indent="0">
              <a:buNone/>
              <a:defRPr b="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122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Session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69577" y="1987014"/>
            <a:ext cx="5758699" cy="971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Name(s)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2569909" y="3962434"/>
            <a:ext cx="5758332" cy="80695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122"/>
              </a:buClr>
              <a:buSzTx/>
              <a:buFont typeface="Arial"/>
              <a:buNone/>
              <a:tabLst/>
              <a:defRPr sz="2000" i="1">
                <a:solidFill>
                  <a:srgbClr val="A6A6A6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122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School logo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2569577" y="2958581"/>
            <a:ext cx="5758664" cy="5618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 </a:t>
            </a:r>
          </a:p>
        </p:txBody>
      </p:sp>
      <p:pic>
        <p:nvPicPr>
          <p:cNvPr id="13" name="Graphic 12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03275" y="2333172"/>
            <a:ext cx="1928787" cy="47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19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Title + Presenters names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2335338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69909" y="679517"/>
            <a:ext cx="5758333" cy="20314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122"/>
              </a:buClr>
              <a:buSzTx/>
              <a:buFont typeface="Arial"/>
              <a:buNone/>
              <a:tabLst/>
              <a:defRPr sz="3200" b="0" baseline="0">
                <a:solidFill>
                  <a:schemeClr val="tx1"/>
                </a:solidFill>
              </a:defRPr>
            </a:lvl1pPr>
            <a:lvl2pPr marL="457200" indent="0">
              <a:buNone/>
              <a:defRPr b="0"/>
            </a:lvl2pPr>
            <a:lvl3pPr marL="914400" indent="0">
              <a:buNone/>
              <a:defRPr b="0"/>
            </a:lvl3pPr>
            <a:lvl4pPr marL="1371600" indent="0">
              <a:buNone/>
              <a:defRPr b="0"/>
            </a:lvl4pPr>
            <a:lvl5pPr marL="1828800" indent="0">
              <a:buNone/>
              <a:defRPr b="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122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Session Title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69577" y="2843663"/>
            <a:ext cx="5758699" cy="971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Name(s) 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2569577" y="3843019"/>
            <a:ext cx="5758664" cy="5618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 </a:t>
            </a:r>
          </a:p>
        </p:txBody>
      </p:sp>
      <p:pic>
        <p:nvPicPr>
          <p:cNvPr id="12" name="Graphic 1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03275" y="2333172"/>
            <a:ext cx="1928787" cy="47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55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Titl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2335338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69909" y="1104312"/>
            <a:ext cx="5758333" cy="20314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122"/>
              </a:buClr>
              <a:buSzTx/>
              <a:buFont typeface="Arial"/>
              <a:buNone/>
              <a:tabLst/>
              <a:defRPr sz="3200" b="0" baseline="0">
                <a:solidFill>
                  <a:schemeClr val="tx1"/>
                </a:solidFill>
              </a:defRPr>
            </a:lvl1pPr>
            <a:lvl2pPr marL="457200" indent="0">
              <a:buNone/>
              <a:defRPr b="0"/>
            </a:lvl2pPr>
            <a:lvl3pPr marL="914400" indent="0">
              <a:buNone/>
              <a:defRPr b="0"/>
            </a:lvl3pPr>
            <a:lvl4pPr marL="1371600" indent="0">
              <a:buNone/>
              <a:defRPr b="0"/>
            </a:lvl4pPr>
            <a:lvl5pPr marL="1828800" indent="0">
              <a:buNone/>
              <a:defRPr b="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122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Session Title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2569909" y="3261536"/>
            <a:ext cx="5758332" cy="80695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122"/>
              </a:buClr>
              <a:buSzTx/>
              <a:buFont typeface="Arial"/>
              <a:buNone/>
              <a:tabLst/>
              <a:defRPr sz="2000" i="1">
                <a:solidFill>
                  <a:srgbClr val="A6A6A6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122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School logo</a:t>
            </a:r>
          </a:p>
        </p:txBody>
      </p:sp>
      <p:pic>
        <p:nvPicPr>
          <p:cNvPr id="9" name="Graphic 8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03275" y="2333172"/>
            <a:ext cx="1928787" cy="47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927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3 Presenters + pics + names/title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2185" y="2892134"/>
            <a:ext cx="2529448" cy="817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7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1020281" y="1371102"/>
            <a:ext cx="1673255" cy="1376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592185" y="3709731"/>
            <a:ext cx="2529448" cy="3571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 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879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3307124" y="2892134"/>
            <a:ext cx="2529448" cy="817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 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3735220" y="1371102"/>
            <a:ext cx="1673255" cy="1376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307124" y="3709731"/>
            <a:ext cx="2529448" cy="3571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022369" y="2892134"/>
            <a:ext cx="2529448" cy="817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 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6450159" y="1371102"/>
            <a:ext cx="1673255" cy="1376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022369" y="3709731"/>
            <a:ext cx="2529448" cy="3571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061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2 Presenters + pics + names/title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7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1633457" y="1355069"/>
            <a:ext cx="1866014" cy="16951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879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4085" y="3163851"/>
            <a:ext cx="3944758" cy="817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 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594085" y="3981448"/>
            <a:ext cx="3944758" cy="3571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4922948" y="3163851"/>
            <a:ext cx="3944758" cy="817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 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4922948" y="3981448"/>
            <a:ext cx="3944758" cy="3571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 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5962320" y="1355069"/>
            <a:ext cx="1866014" cy="16951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307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1 Presenter + pic + name/titl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879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415538" y="1801034"/>
            <a:ext cx="1646010" cy="15499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203837" y="1801035"/>
            <a:ext cx="4530749" cy="10187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 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203837" y="2819740"/>
            <a:ext cx="4530749" cy="531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648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2 Presenters Stacked + pics + names/title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415538" y="1141016"/>
            <a:ext cx="1646010" cy="15499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203837" y="1141017"/>
            <a:ext cx="4530749" cy="10187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203837" y="2159722"/>
            <a:ext cx="4530749" cy="531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 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1415538" y="2806258"/>
            <a:ext cx="1646010" cy="15499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203837" y="2806258"/>
            <a:ext cx="4530749" cy="10187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 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203837" y="3824963"/>
            <a:ext cx="4530749" cy="531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 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716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559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2 Presenters Circular headshots + names/title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4085" y="379101"/>
            <a:ext cx="8273621" cy="6314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4085" y="3163851"/>
            <a:ext cx="3944758" cy="817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594085" y="3981448"/>
            <a:ext cx="3944758" cy="35717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 Headline</a:t>
            </a: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576357" y="1150464"/>
            <a:ext cx="1980214" cy="192858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4922948" y="3163851"/>
            <a:ext cx="3944758" cy="817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4922948" y="3981448"/>
            <a:ext cx="3944758" cy="35717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 Headline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5905220" y="1150464"/>
            <a:ext cx="1980214" cy="192858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797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2 headlines + subheadlines + Circle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5819688" y="1388068"/>
            <a:ext cx="1519497" cy="151949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607058" y="2964650"/>
            <a:ext cx="3944758" cy="8175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607058" y="3782247"/>
            <a:ext cx="3944758" cy="7312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 Headline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1806715" y="1388068"/>
            <a:ext cx="1519497" cy="151949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4085" y="2964650"/>
            <a:ext cx="3944758" cy="8175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594085" y="3782247"/>
            <a:ext cx="3944758" cy="7312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 Headline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49128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2 Presenters + pics + names/title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7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1633457" y="1355069"/>
            <a:ext cx="1866014" cy="16951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879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4085" y="3163851"/>
            <a:ext cx="3944758" cy="817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 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594085" y="3981448"/>
            <a:ext cx="3944758" cy="3571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4922948" y="3163851"/>
            <a:ext cx="3944758" cy="817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 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4922948" y="3981448"/>
            <a:ext cx="3944758" cy="3571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 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5962320" y="1355069"/>
            <a:ext cx="1866014" cy="16951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34562411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3 headlines + subheadlines + Circle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Oval 15"/>
          <p:cNvSpPr/>
          <p:nvPr userDrawn="1"/>
        </p:nvSpPr>
        <p:spPr>
          <a:xfrm>
            <a:off x="6698458" y="1474478"/>
            <a:ext cx="1346680" cy="134667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3966029" y="1474478"/>
            <a:ext cx="1346680" cy="134667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 userDrawn="1"/>
        </p:nvSpPr>
        <p:spPr>
          <a:xfrm>
            <a:off x="1233600" y="1474478"/>
            <a:ext cx="1346680" cy="134667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4085" y="2964650"/>
            <a:ext cx="2582252" cy="817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594085" y="3782247"/>
            <a:ext cx="2582252" cy="73126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 Headline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5969565" y="2964650"/>
            <a:ext cx="2582252" cy="817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5969565" y="3782247"/>
            <a:ext cx="2582252" cy="73126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 Headline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281825" y="2964650"/>
            <a:ext cx="2582252" cy="817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3281825" y="3782247"/>
            <a:ext cx="2582252" cy="73126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 Headline</a:t>
            </a:r>
          </a:p>
        </p:txBody>
      </p:sp>
    </p:spTree>
    <p:extLst>
      <p:ext uri="{BB962C8B-B14F-4D97-AF65-F5344CB8AC3E}">
        <p14:creationId xmlns:p14="http://schemas.microsoft.com/office/powerpoint/2010/main" val="23769733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4 headlines + subheadlines + Circle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val 1"/>
          <p:cNvSpPr/>
          <p:nvPr userDrawn="1"/>
        </p:nvSpPr>
        <p:spPr>
          <a:xfrm>
            <a:off x="1099852" y="1609938"/>
            <a:ext cx="922592" cy="92259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2185" y="2666545"/>
            <a:ext cx="1925423" cy="817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592185" y="3484142"/>
            <a:ext cx="1925423" cy="73126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 Headline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66" name="Oval 65"/>
          <p:cNvSpPr/>
          <p:nvPr userDrawn="1"/>
        </p:nvSpPr>
        <p:spPr>
          <a:xfrm>
            <a:off x="7143174" y="1609938"/>
            <a:ext cx="922592" cy="92259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635507" y="2666545"/>
            <a:ext cx="1925423" cy="817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68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635507" y="3484142"/>
            <a:ext cx="1925423" cy="73126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 Headline</a:t>
            </a:r>
          </a:p>
        </p:txBody>
      </p:sp>
      <p:sp>
        <p:nvSpPr>
          <p:cNvPr id="70" name="Oval 69"/>
          <p:cNvSpPr/>
          <p:nvPr userDrawn="1"/>
        </p:nvSpPr>
        <p:spPr>
          <a:xfrm>
            <a:off x="5135069" y="1609938"/>
            <a:ext cx="922592" cy="92259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627402" y="2666545"/>
            <a:ext cx="1925423" cy="817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72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4627402" y="3484142"/>
            <a:ext cx="1925423" cy="73126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 Headline</a:t>
            </a:r>
          </a:p>
        </p:txBody>
      </p:sp>
      <p:sp>
        <p:nvSpPr>
          <p:cNvPr id="74" name="Oval 73"/>
          <p:cNvSpPr/>
          <p:nvPr userDrawn="1"/>
        </p:nvSpPr>
        <p:spPr>
          <a:xfrm>
            <a:off x="3110313" y="1609938"/>
            <a:ext cx="922592" cy="92259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2602646" y="2666545"/>
            <a:ext cx="1942074" cy="817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76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2602646" y="3484142"/>
            <a:ext cx="1942074" cy="73126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 Headline</a:t>
            </a:r>
          </a:p>
        </p:txBody>
      </p:sp>
    </p:spTree>
    <p:extLst>
      <p:ext uri="{BB962C8B-B14F-4D97-AF65-F5344CB8AC3E}">
        <p14:creationId xmlns:p14="http://schemas.microsoft.com/office/powerpoint/2010/main" val="29808588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Steps -Step 1 + Descending Bullet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Graphic 5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02978" y="1454347"/>
            <a:ext cx="2190264" cy="246126"/>
          </a:xfrm>
          <a:prstGeom prst="rect">
            <a:avLst/>
          </a:prstGeom>
        </p:spPr>
      </p:pic>
      <p:pic>
        <p:nvPicPr>
          <p:cNvPr id="24" name="Graphic 23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446100" y="1454347"/>
            <a:ext cx="2190264" cy="246126"/>
          </a:xfrm>
          <a:prstGeom prst="rect">
            <a:avLst/>
          </a:prstGeom>
        </p:spPr>
      </p:pic>
      <p:pic>
        <p:nvPicPr>
          <p:cNvPr id="27" name="Graphic 26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484444" y="1454347"/>
            <a:ext cx="2190264" cy="246126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580614" y="1410088"/>
            <a:ext cx="1795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Step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en-US" sz="12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3641027" y="1434486"/>
            <a:ext cx="1795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Step 2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5684149" y="1434486"/>
            <a:ext cx="1795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Step 3</a:t>
            </a:r>
          </a:p>
        </p:txBody>
      </p:sp>
      <p:sp>
        <p:nvSpPr>
          <p:cNvPr id="34" name="Text Placeholder 9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35" name="Text Placeholder 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0" name="Text Placeholder 2"/>
          <p:cNvSpPr>
            <a:spLocks noGrp="1"/>
          </p:cNvSpPr>
          <p:nvPr userDrawn="1">
            <p:ph idx="1" hasCustomPrompt="1"/>
          </p:nvPr>
        </p:nvSpPr>
        <p:spPr>
          <a:xfrm>
            <a:off x="594084" y="1828799"/>
            <a:ext cx="7957857" cy="2643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 sz="2000"/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50000"/>
                  </a:schemeClr>
                </a:solidFill>
              </a:defRPr>
            </a:lvl2pPr>
            <a:lvl3pPr marL="1143000" indent="-228600"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defRPr sz="1600"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 marL="2057400" indent="-228600">
              <a:buClr>
                <a:schemeClr val="tx1"/>
              </a:buClr>
              <a:buSzPct val="40000"/>
              <a:buFont typeface="Arial" panose="020B0604020202020204" pitchFamily="34" charset="0"/>
              <a:buChar char="►"/>
              <a:defRPr sz="1300"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90703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Steps -Step 2 + Descending Bullet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7" name="Graphic 26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84444" y="1454347"/>
            <a:ext cx="2190264" cy="246126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5684149" y="1434486"/>
            <a:ext cx="1795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Step 3</a:t>
            </a:r>
          </a:p>
        </p:txBody>
      </p:sp>
      <p:sp>
        <p:nvSpPr>
          <p:cNvPr id="34" name="Text Placeholder 9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35" name="Text Placeholder 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pic>
        <p:nvPicPr>
          <p:cNvPr id="15" name="Graphic 14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402978" y="1454347"/>
            <a:ext cx="2190264" cy="24612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580614" y="1410088"/>
            <a:ext cx="1795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Step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en-US" sz="12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0" name="Text Placeholder 2"/>
          <p:cNvSpPr>
            <a:spLocks noGrp="1"/>
          </p:cNvSpPr>
          <p:nvPr userDrawn="1">
            <p:ph idx="1" hasCustomPrompt="1"/>
          </p:nvPr>
        </p:nvSpPr>
        <p:spPr>
          <a:xfrm>
            <a:off x="594084" y="1828799"/>
            <a:ext cx="7957857" cy="2643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 sz="2000"/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50000"/>
                  </a:schemeClr>
                </a:solidFill>
              </a:defRPr>
            </a:lvl2pPr>
            <a:lvl3pPr marL="1143000" indent="-228600"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defRPr sz="1600"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 marL="2057400" indent="-228600">
              <a:buClr>
                <a:schemeClr val="tx1"/>
              </a:buClr>
              <a:buSzPct val="40000"/>
              <a:buFont typeface="Arial" panose="020B0604020202020204" pitchFamily="34" charset="0"/>
              <a:buChar char="►"/>
              <a:defRPr sz="1300"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Graphic 16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446100" y="1454347"/>
            <a:ext cx="2190264" cy="246126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3641027" y="1434486"/>
            <a:ext cx="1795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Step 2</a:t>
            </a:r>
          </a:p>
        </p:txBody>
      </p:sp>
    </p:spTree>
    <p:extLst>
      <p:ext uri="{BB962C8B-B14F-4D97-AF65-F5344CB8AC3E}">
        <p14:creationId xmlns:p14="http://schemas.microsoft.com/office/powerpoint/2010/main" val="8376134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Steps -Step 3 + Descending Bullet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34" name="Text Placeholder 9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35" name="Text Placeholder 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0" name="Text Placeholder 2"/>
          <p:cNvSpPr>
            <a:spLocks noGrp="1"/>
          </p:cNvSpPr>
          <p:nvPr userDrawn="1">
            <p:ph idx="1" hasCustomPrompt="1"/>
          </p:nvPr>
        </p:nvSpPr>
        <p:spPr>
          <a:xfrm>
            <a:off x="594084" y="1828799"/>
            <a:ext cx="7957857" cy="2643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 sz="2000"/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50000"/>
                  </a:schemeClr>
                </a:solidFill>
              </a:defRPr>
            </a:lvl2pPr>
            <a:lvl3pPr marL="1143000" indent="-228600"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defRPr sz="1600"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 marL="2057400" indent="-228600">
              <a:buClr>
                <a:schemeClr val="tx1"/>
              </a:buClr>
              <a:buSzPct val="40000"/>
              <a:buFont typeface="Arial" panose="020B0604020202020204" pitchFamily="34" charset="0"/>
              <a:buChar char="►"/>
              <a:defRPr sz="1300"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Graphic 14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02978" y="1454347"/>
            <a:ext cx="2190264" cy="24612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580614" y="1410088"/>
            <a:ext cx="1795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Step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en-US" sz="1200" dirty="0">
                <a:solidFill>
                  <a:schemeClr val="bg2"/>
                </a:solidFill>
              </a:rPr>
              <a:t>1</a:t>
            </a:r>
          </a:p>
        </p:txBody>
      </p:sp>
      <p:pic>
        <p:nvPicPr>
          <p:cNvPr id="17" name="Graphic 16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446100" y="1454347"/>
            <a:ext cx="2190264" cy="246126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3641027" y="1434486"/>
            <a:ext cx="1795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Step 2</a:t>
            </a:r>
          </a:p>
        </p:txBody>
      </p:sp>
      <p:pic>
        <p:nvPicPr>
          <p:cNvPr id="27" name="Graphic 26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484444" y="1454347"/>
            <a:ext cx="2190264" cy="246126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5684149" y="1434486"/>
            <a:ext cx="1795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val="38489543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Title + Subtitl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4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987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Sidebar + Title + Bullets +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1699508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002971" y="834572"/>
            <a:ext cx="6548845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01407" y="379103"/>
            <a:ext cx="6550410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2002971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002971" y="1426297"/>
            <a:ext cx="6548846" cy="2949377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Oval 14"/>
          <p:cNvSpPr/>
          <p:nvPr userDrawn="1"/>
        </p:nvSpPr>
        <p:spPr>
          <a:xfrm>
            <a:off x="429872" y="2146652"/>
            <a:ext cx="839764" cy="8397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3000" dir="5400000" sx="1000" sy="1000" rotWithShape="0">
              <a:srgbClr val="000000">
                <a:alpha val="3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33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Sidebar + Title + Bullets left +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1699508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002971" y="834572"/>
            <a:ext cx="6548845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01407" y="379103"/>
            <a:ext cx="6550410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Headline</a:t>
            </a:r>
          </a:p>
          <a:p>
            <a:pPr lvl="0"/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2002971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410970" y="1426297"/>
            <a:ext cx="3140848" cy="29493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002971" y="1426297"/>
            <a:ext cx="3213606" cy="2949377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Oval 13"/>
          <p:cNvSpPr/>
          <p:nvPr userDrawn="1"/>
        </p:nvSpPr>
        <p:spPr>
          <a:xfrm>
            <a:off x="429872" y="2146652"/>
            <a:ext cx="839764" cy="8397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3000" dir="5400000" sx="1000" sy="1000" rotWithShape="0">
              <a:srgbClr val="000000">
                <a:alpha val="3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947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Sidebar + Title + Descending Bullets + l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1699508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002971" y="834572"/>
            <a:ext cx="6548845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01407" y="379103"/>
            <a:ext cx="6550410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2002971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" hasCustomPrompt="1"/>
          </p:nvPr>
        </p:nvSpPr>
        <p:spPr>
          <a:xfrm>
            <a:off x="2002972" y="1474478"/>
            <a:ext cx="6548846" cy="302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 sz="2000"/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50000"/>
                  </a:schemeClr>
                </a:solidFill>
              </a:defRPr>
            </a:lvl2pPr>
            <a:lvl3pPr marL="1143000" indent="-228600"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defRPr sz="1600"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 marL="2057400" indent="-228600">
              <a:buClr>
                <a:schemeClr val="tx1"/>
              </a:buClr>
              <a:buSzPct val="40000"/>
              <a:buFont typeface="Arial" panose="020B0604020202020204" pitchFamily="34" charset="0"/>
              <a:buChar char="►"/>
              <a:defRPr sz="1300"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429872" y="2146652"/>
            <a:ext cx="839764" cy="8397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3000" dir="5400000" sx="1000" sy="1000" rotWithShape="0">
              <a:srgbClr val="000000">
                <a:alpha val="3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12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Agenda/Title + Bullet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4085" y="1379519"/>
            <a:ext cx="3464109" cy="2949377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2351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1 Presenter + pic + name/titl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879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415538" y="1801034"/>
            <a:ext cx="1646010" cy="15499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203837" y="1801035"/>
            <a:ext cx="4530749" cy="10187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 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203837" y="2819740"/>
            <a:ext cx="4530749" cy="531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 </a:t>
            </a:r>
          </a:p>
        </p:txBody>
      </p:sp>
    </p:spTree>
    <p:extLst>
      <p:ext uri="{BB962C8B-B14F-4D97-AF65-F5344CB8AC3E}">
        <p14:creationId xmlns:p14="http://schemas.microsoft.com/office/powerpoint/2010/main" val="5256794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Agenda/Title + Bullets left + pic righ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347479" y="1379518"/>
            <a:ext cx="4204337" cy="29493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4085" y="1379519"/>
            <a:ext cx="3464109" cy="2949377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9493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Agenda/Title + pic left + Bullets righ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94086" y="1379518"/>
            <a:ext cx="4204337" cy="29493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087707" y="1379519"/>
            <a:ext cx="3464109" cy="2949377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823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Agenda/Title + Num. Lis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594085" y="1379519"/>
            <a:ext cx="7957732" cy="2949376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+mj-lt"/>
              <a:buAutoNum type="arabicPeriod"/>
              <a:tabLst/>
              <a:defRPr sz="18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Topic</a:t>
            </a:r>
          </a:p>
          <a:p>
            <a:pPr lvl="0"/>
            <a:r>
              <a:rPr lang="en-US" dirty="0"/>
              <a:t>Topic</a:t>
            </a:r>
          </a:p>
          <a:p>
            <a:pPr lvl="0"/>
            <a:r>
              <a:rPr lang="en-US" dirty="0"/>
              <a:t>Topic</a:t>
            </a:r>
          </a:p>
          <a:p>
            <a:pPr lvl="0"/>
            <a:r>
              <a:rPr lang="en-US" dirty="0"/>
              <a:t>Topic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8670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Agenda/Title + Num. List left + pic righ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347479" y="1379518"/>
            <a:ext cx="4204337" cy="29493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594085" y="1379519"/>
            <a:ext cx="3464108" cy="2949376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+mj-lt"/>
              <a:buAutoNum type="arabicPeriod"/>
              <a:tabLst/>
              <a:defRPr sz="18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Topic</a:t>
            </a:r>
          </a:p>
          <a:p>
            <a:pPr lvl="0"/>
            <a:r>
              <a:rPr lang="en-US" dirty="0"/>
              <a:t>Topic</a:t>
            </a:r>
          </a:p>
          <a:p>
            <a:pPr lvl="0"/>
            <a:r>
              <a:rPr lang="en-US" dirty="0"/>
              <a:t>Topic</a:t>
            </a:r>
          </a:p>
          <a:p>
            <a:pPr lvl="0"/>
            <a:r>
              <a:rPr lang="en-US" dirty="0"/>
              <a:t>Topic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971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Agenda/Title + pic left + Num. List right + L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94086" y="1379518"/>
            <a:ext cx="4204337" cy="29493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5087708" y="1379519"/>
            <a:ext cx="3464108" cy="2949376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+mj-lt"/>
              <a:buAutoNum type="arabicPeriod"/>
              <a:tabLst/>
              <a:defRPr sz="18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Topic</a:t>
            </a:r>
          </a:p>
          <a:p>
            <a:pPr lvl="0"/>
            <a:r>
              <a:rPr lang="en-US" dirty="0"/>
              <a:t>Topic</a:t>
            </a:r>
          </a:p>
          <a:p>
            <a:pPr lvl="0"/>
            <a:r>
              <a:rPr lang="en-US" dirty="0"/>
              <a:t>Topic</a:t>
            </a:r>
          </a:p>
          <a:p>
            <a:pPr lvl="0"/>
            <a:r>
              <a:rPr lang="en-US" dirty="0"/>
              <a:t>Topic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529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Title + Descending Bullet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594084" y="1290043"/>
            <a:ext cx="7957857" cy="3182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 sz="2000"/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50000"/>
                  </a:schemeClr>
                </a:solidFill>
              </a:defRPr>
            </a:lvl2pPr>
            <a:lvl3pPr marL="1143000" indent="-228600"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defRPr sz="1600"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 marL="2057400" indent="-228600">
              <a:buClr>
                <a:schemeClr val="tx1"/>
              </a:buClr>
              <a:buSzPct val="40000"/>
              <a:buFont typeface="Arial" panose="020B0604020202020204" pitchFamily="34" charset="0"/>
              <a:buChar char="►"/>
              <a:defRPr sz="1300"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4086" y="379101"/>
            <a:ext cx="7957856" cy="9109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838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Title + subtitle + Descending Bullet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idx="1" hasCustomPrompt="1"/>
          </p:nvPr>
        </p:nvSpPr>
        <p:spPr>
          <a:xfrm>
            <a:off x="594084" y="1507288"/>
            <a:ext cx="7957857" cy="2964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 sz="2000"/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50000"/>
                  </a:schemeClr>
                </a:solidFill>
              </a:defRPr>
            </a:lvl2pPr>
            <a:lvl3pPr marL="1143000" indent="-228600"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defRPr sz="1600"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 marL="2057400" indent="-228600">
              <a:buClr>
                <a:schemeClr val="tx1"/>
              </a:buClr>
              <a:buSzPct val="40000"/>
              <a:buFont typeface="Arial" panose="020B0604020202020204" pitchFamily="34" charset="0"/>
              <a:buChar char="►"/>
              <a:defRPr sz="1300"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801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Title/subtitle + 2x Descending Bullet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idx="1" hasCustomPrompt="1"/>
          </p:nvPr>
        </p:nvSpPr>
        <p:spPr>
          <a:xfrm>
            <a:off x="594084" y="1341997"/>
            <a:ext cx="3925289" cy="3130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 sz="2000"/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50000"/>
                  </a:schemeClr>
                </a:solidFill>
              </a:defRPr>
            </a:lvl2pPr>
            <a:lvl3pPr marL="1143000" indent="-228600"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defRPr sz="1600"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 marL="2057400" indent="-228600">
              <a:buClr>
                <a:schemeClr val="tx1"/>
              </a:buClr>
              <a:buSzPct val="40000"/>
              <a:buFont typeface="Arial" panose="020B0604020202020204" pitchFamily="34" charset="0"/>
              <a:buChar char="►"/>
              <a:defRPr sz="1300"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idx="18" hasCustomPrompt="1"/>
          </p:nvPr>
        </p:nvSpPr>
        <p:spPr>
          <a:xfrm>
            <a:off x="4626653" y="1341997"/>
            <a:ext cx="3925289" cy="3130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 sz="2000"/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50000"/>
                  </a:schemeClr>
                </a:solidFill>
              </a:defRPr>
            </a:lvl2pPr>
            <a:lvl3pPr marL="1143000" indent="-228600"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defRPr sz="1600"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 marL="2057400" indent="-228600">
              <a:buClr>
                <a:schemeClr val="tx1"/>
              </a:buClr>
              <a:buSzPct val="40000"/>
              <a:buFont typeface="Arial" panose="020B0604020202020204" pitchFamily="34" charset="0"/>
              <a:buChar char="►"/>
              <a:defRPr sz="1300"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341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Title + 2x Descending Bullet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4086" y="379101"/>
            <a:ext cx="7957856" cy="9109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idx="1" hasCustomPrompt="1"/>
          </p:nvPr>
        </p:nvSpPr>
        <p:spPr>
          <a:xfrm>
            <a:off x="594084" y="1290043"/>
            <a:ext cx="3925289" cy="3182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 sz="2000"/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50000"/>
                  </a:schemeClr>
                </a:solidFill>
              </a:defRPr>
            </a:lvl2pPr>
            <a:lvl3pPr marL="1143000" indent="-228600"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defRPr sz="1600"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 marL="2057400" indent="-228600">
              <a:buClr>
                <a:schemeClr val="tx1"/>
              </a:buClr>
              <a:buSzPct val="40000"/>
              <a:buFont typeface="Arial" panose="020B0604020202020204" pitchFamily="34" charset="0"/>
              <a:buChar char="►"/>
              <a:defRPr sz="1300"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idx="18" hasCustomPrompt="1"/>
          </p:nvPr>
        </p:nvSpPr>
        <p:spPr>
          <a:xfrm>
            <a:off x="4626653" y="1290043"/>
            <a:ext cx="3925289" cy="3182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 sz="2000"/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50000"/>
                  </a:schemeClr>
                </a:solidFill>
              </a:defRPr>
            </a:lvl2pPr>
            <a:lvl3pPr marL="1143000" indent="-228600"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defRPr sz="1600"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 marL="2057400" indent="-228600">
              <a:buClr>
                <a:schemeClr val="tx1"/>
              </a:buClr>
              <a:buSzPct val="40000"/>
              <a:buFont typeface="Arial" panose="020B0604020202020204" pitchFamily="34" charset="0"/>
              <a:buChar char="►"/>
              <a:defRPr sz="1300"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642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Title + Large imag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594086" y="1063230"/>
            <a:ext cx="7957856" cy="3321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i="1">
                <a:solidFill>
                  <a:srgbClr val="A6A6A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screenshot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3072" y="379101"/>
            <a:ext cx="7957856" cy="614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3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2 Presenters Stacked + pics + names/title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415538" y="1141016"/>
            <a:ext cx="1646010" cy="15499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203837" y="1141017"/>
            <a:ext cx="4530749" cy="10187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203837" y="2159722"/>
            <a:ext cx="4530749" cy="531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 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1415538" y="2806258"/>
            <a:ext cx="1646010" cy="15499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203837" y="2806258"/>
            <a:ext cx="4530749" cy="10187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 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203837" y="3824963"/>
            <a:ext cx="4530749" cy="531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 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716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3651271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Large Imag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1" y="0"/>
            <a:ext cx="9144000" cy="4385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i="1">
                <a:solidFill>
                  <a:srgbClr val="A6A6A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screenshot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484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laptop mock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255322" y="664688"/>
            <a:ext cx="4744192" cy="3112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en-US" dirty="0"/>
              <a:t>Click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23231438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Title/subtitle +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1" y="0"/>
            <a:ext cx="9144000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i="1">
                <a:solidFill>
                  <a:srgbClr val="A6A6A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screenshot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4086" y="834572"/>
            <a:ext cx="8273620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4085" y="379103"/>
            <a:ext cx="8273621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2955318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blank slide + you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935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Full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3293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Hands - 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971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Hands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124909" y="1479190"/>
            <a:ext cx="6894182" cy="15847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96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007376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Hands - Title/Subtitl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124909" y="1348553"/>
            <a:ext cx="6894182" cy="614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129139" y="1956214"/>
            <a:ext cx="6894182" cy="614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Sub Headline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12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3452922" y="2848332"/>
            <a:ext cx="2238154" cy="9260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</p:spTree>
    <p:extLst>
      <p:ext uri="{BB962C8B-B14F-4D97-AF65-F5344CB8AC3E}">
        <p14:creationId xmlns:p14="http://schemas.microsoft.com/office/powerpoint/2010/main" val="27793858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Hands - Title +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124909" y="1348553"/>
            <a:ext cx="6894182" cy="614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5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129139" y="1956214"/>
            <a:ext cx="6894182" cy="614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Sub Headline</a:t>
            </a:r>
          </a:p>
        </p:txBody>
      </p:sp>
    </p:spTree>
    <p:extLst>
      <p:ext uri="{BB962C8B-B14F-4D97-AF65-F5344CB8AC3E}">
        <p14:creationId xmlns:p14="http://schemas.microsoft.com/office/powerpoint/2010/main" val="35977468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Title/Subtitle +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124909" y="1348553"/>
            <a:ext cx="6894182" cy="614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129139" y="1956214"/>
            <a:ext cx="6894182" cy="614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Sub Headline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3452922" y="2848332"/>
            <a:ext cx="2238154" cy="9260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</p:spTree>
    <p:extLst>
      <p:ext uri="{BB962C8B-B14F-4D97-AF65-F5344CB8AC3E}">
        <p14:creationId xmlns:p14="http://schemas.microsoft.com/office/powerpoint/2010/main" val="336094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2 Presenters Circular headshots + names/title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4085" y="379101"/>
            <a:ext cx="8273621" cy="6314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pic>
        <p:nvPicPr>
          <p:cNvPr id="15" name="Graphic 14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sp>
        <p:nvSpPr>
          <p:cNvPr id="1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4085" y="3163851"/>
            <a:ext cx="3944758" cy="817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594085" y="3981448"/>
            <a:ext cx="3944758" cy="35717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 Headline</a:t>
            </a: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576357" y="1150464"/>
            <a:ext cx="1980214" cy="192858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4922948" y="3163851"/>
            <a:ext cx="3944758" cy="817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4922948" y="3981448"/>
            <a:ext cx="3944758" cy="35717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 Headline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5905220" y="1150464"/>
            <a:ext cx="1980214" cy="192858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239378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: Title/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124909" y="1348553"/>
            <a:ext cx="6894182" cy="614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5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129139" y="1956214"/>
            <a:ext cx="6894182" cy="614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Sub Headline</a:t>
            </a:r>
          </a:p>
        </p:txBody>
      </p:sp>
    </p:spTree>
    <p:extLst>
      <p:ext uri="{BB962C8B-B14F-4D97-AF65-F5344CB8AC3E}">
        <p14:creationId xmlns:p14="http://schemas.microsoft.com/office/powerpoint/2010/main" val="28369893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Title + Presenters names/titl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2335338" cy="5143500"/>
          </a:xfrm>
          <a:prstGeom prst="rect">
            <a:avLst/>
          </a:prstGeom>
          <a:solidFill>
            <a:schemeClr val="accent3"/>
          </a:solidFill>
          <a:ln>
            <a:solidFill>
              <a:srgbClr val="0A325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69909" y="297359"/>
            <a:ext cx="5758333" cy="15314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122"/>
              </a:buClr>
              <a:buSzTx/>
              <a:buFont typeface="Arial"/>
              <a:buNone/>
              <a:tabLst/>
              <a:defRPr sz="3200" b="0" baseline="0">
                <a:solidFill>
                  <a:schemeClr val="accent3"/>
                </a:solidFill>
              </a:defRPr>
            </a:lvl1pPr>
            <a:lvl2pPr marL="457200" indent="0">
              <a:buNone/>
              <a:defRPr b="0"/>
            </a:lvl2pPr>
            <a:lvl3pPr marL="914400" indent="0">
              <a:buNone/>
              <a:defRPr b="0"/>
            </a:lvl3pPr>
            <a:lvl4pPr marL="1371600" indent="0">
              <a:buNone/>
              <a:defRPr b="0"/>
            </a:lvl4pPr>
            <a:lvl5pPr marL="1828800" indent="0">
              <a:buNone/>
              <a:defRPr b="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122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Session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69577" y="1987014"/>
            <a:ext cx="5758699" cy="971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Name(s)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2569909" y="3962434"/>
            <a:ext cx="5758332" cy="80695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122"/>
              </a:buClr>
              <a:buSzTx/>
              <a:buFont typeface="Arial"/>
              <a:buNone/>
              <a:tabLst/>
              <a:defRPr sz="2000" i="1">
                <a:solidFill>
                  <a:srgbClr val="A6A6A6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122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School logo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2569577" y="2958581"/>
            <a:ext cx="5758664" cy="5618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 </a:t>
            </a:r>
          </a:p>
        </p:txBody>
      </p:sp>
      <p:pic>
        <p:nvPicPr>
          <p:cNvPr id="15" name="Graphic 14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03275" y="2333172"/>
            <a:ext cx="1928787" cy="47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885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Title + Presenters names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2335338" cy="5143500"/>
          </a:xfrm>
          <a:prstGeom prst="rect">
            <a:avLst/>
          </a:prstGeom>
          <a:solidFill>
            <a:schemeClr val="accent3"/>
          </a:solidFill>
          <a:ln>
            <a:solidFill>
              <a:srgbClr val="0A325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69909" y="679517"/>
            <a:ext cx="5758333" cy="20314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122"/>
              </a:buClr>
              <a:buSzTx/>
              <a:buFont typeface="Arial"/>
              <a:buNone/>
              <a:tabLst/>
              <a:defRPr sz="3200" b="0" baseline="0">
                <a:solidFill>
                  <a:schemeClr val="accent3"/>
                </a:solidFill>
              </a:defRPr>
            </a:lvl1pPr>
            <a:lvl2pPr marL="457200" indent="0">
              <a:buNone/>
              <a:defRPr b="0"/>
            </a:lvl2pPr>
            <a:lvl3pPr marL="914400" indent="0">
              <a:buNone/>
              <a:defRPr b="0"/>
            </a:lvl3pPr>
            <a:lvl4pPr marL="1371600" indent="0">
              <a:buNone/>
              <a:defRPr b="0"/>
            </a:lvl4pPr>
            <a:lvl5pPr marL="1828800" indent="0">
              <a:buNone/>
              <a:defRPr b="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122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Session Title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69577" y="2843663"/>
            <a:ext cx="5758699" cy="971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Name(s) 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2569577" y="3843019"/>
            <a:ext cx="5758664" cy="5618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 </a:t>
            </a:r>
          </a:p>
        </p:txBody>
      </p:sp>
      <p:pic>
        <p:nvPicPr>
          <p:cNvPr id="9" name="Graphic 8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03275" y="2333172"/>
            <a:ext cx="1928787" cy="47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016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Titl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2335338" cy="5143500"/>
          </a:xfrm>
          <a:prstGeom prst="rect">
            <a:avLst/>
          </a:prstGeom>
          <a:solidFill>
            <a:schemeClr val="accent3"/>
          </a:solidFill>
          <a:ln>
            <a:solidFill>
              <a:srgbClr val="0A325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69909" y="1104312"/>
            <a:ext cx="5758333" cy="20314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122"/>
              </a:buClr>
              <a:buSzTx/>
              <a:buFont typeface="Arial"/>
              <a:buNone/>
              <a:tabLst/>
              <a:defRPr sz="3200" b="0" baseline="0">
                <a:solidFill>
                  <a:schemeClr val="accent3"/>
                </a:solidFill>
              </a:defRPr>
            </a:lvl1pPr>
            <a:lvl2pPr marL="457200" indent="0">
              <a:buNone/>
              <a:defRPr b="0"/>
            </a:lvl2pPr>
            <a:lvl3pPr marL="914400" indent="0">
              <a:buNone/>
              <a:defRPr b="0"/>
            </a:lvl3pPr>
            <a:lvl4pPr marL="1371600" indent="0">
              <a:buNone/>
              <a:defRPr b="0"/>
            </a:lvl4pPr>
            <a:lvl5pPr marL="1828800" indent="0">
              <a:buNone/>
              <a:defRPr b="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122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Session Title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2569909" y="3261536"/>
            <a:ext cx="5758332" cy="80695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122"/>
              </a:buClr>
              <a:buSzTx/>
              <a:buFont typeface="Arial"/>
              <a:buNone/>
              <a:tabLst/>
              <a:defRPr sz="2000" i="1">
                <a:solidFill>
                  <a:srgbClr val="A6A6A6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122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School logo</a:t>
            </a:r>
          </a:p>
        </p:txBody>
      </p:sp>
      <p:pic>
        <p:nvPicPr>
          <p:cNvPr id="8" name="Graphic 7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03275" y="2333172"/>
            <a:ext cx="1928787" cy="47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011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3 Presenters + pics + names/title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2185" y="2892134"/>
            <a:ext cx="2529448" cy="817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7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1020281" y="1371102"/>
            <a:ext cx="1673255" cy="1376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592185" y="3709731"/>
            <a:ext cx="2529448" cy="3571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 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879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3307124" y="2892134"/>
            <a:ext cx="2529448" cy="817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 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3735220" y="1371102"/>
            <a:ext cx="1673255" cy="1376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307124" y="3709731"/>
            <a:ext cx="2529448" cy="3571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022369" y="2892134"/>
            <a:ext cx="2529448" cy="817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 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6450159" y="1371102"/>
            <a:ext cx="1673255" cy="1376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022369" y="3709731"/>
            <a:ext cx="2529448" cy="3571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 </a:t>
            </a:r>
          </a:p>
        </p:txBody>
      </p:sp>
    </p:spTree>
    <p:extLst>
      <p:ext uri="{BB962C8B-B14F-4D97-AF65-F5344CB8AC3E}">
        <p14:creationId xmlns:p14="http://schemas.microsoft.com/office/powerpoint/2010/main" val="28814482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2 Presenters + pics + names/title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7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1633457" y="1355069"/>
            <a:ext cx="1866014" cy="16951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879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4085" y="3163851"/>
            <a:ext cx="3944758" cy="817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 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594085" y="3981448"/>
            <a:ext cx="3944758" cy="3571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4922948" y="3163851"/>
            <a:ext cx="3944758" cy="817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 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4922948" y="3981448"/>
            <a:ext cx="3944758" cy="3571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 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5962320" y="1355069"/>
            <a:ext cx="1866014" cy="16951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33836821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1 Presenter + pic + name/titl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879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415538" y="1801034"/>
            <a:ext cx="1646010" cy="15499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203837" y="1801035"/>
            <a:ext cx="4530749" cy="10187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 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203837" y="2819740"/>
            <a:ext cx="4530749" cy="531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 </a:t>
            </a:r>
          </a:p>
        </p:txBody>
      </p:sp>
    </p:spTree>
    <p:extLst>
      <p:ext uri="{BB962C8B-B14F-4D97-AF65-F5344CB8AC3E}">
        <p14:creationId xmlns:p14="http://schemas.microsoft.com/office/powerpoint/2010/main" val="13677724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2 Presenters Stacked + pics + names/title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415538" y="1141016"/>
            <a:ext cx="1646010" cy="15499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203837" y="1141017"/>
            <a:ext cx="4530749" cy="10187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203837" y="2159722"/>
            <a:ext cx="4530749" cy="531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 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1415538" y="2806258"/>
            <a:ext cx="1646010" cy="15499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203837" y="2806258"/>
            <a:ext cx="4530749" cy="10187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 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203837" y="3824963"/>
            <a:ext cx="4530749" cy="531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 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716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2992003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2 Presenters Circular headshots + names/title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4085" y="379101"/>
            <a:ext cx="8273621" cy="6314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4085" y="3163851"/>
            <a:ext cx="3944758" cy="817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594085" y="3981448"/>
            <a:ext cx="3944758" cy="35717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 Headline</a:t>
            </a: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576357" y="1150464"/>
            <a:ext cx="1980214" cy="192858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4922948" y="3163851"/>
            <a:ext cx="3944758" cy="817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4922948" y="3981448"/>
            <a:ext cx="3944758" cy="35717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 Headline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5905220" y="1150464"/>
            <a:ext cx="1980214" cy="192858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8673822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2 headlines + subheadlines + Circle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5819688" y="1388068"/>
            <a:ext cx="1519497" cy="151949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607058" y="2964650"/>
            <a:ext cx="3944758" cy="8175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607058" y="3782247"/>
            <a:ext cx="3944758" cy="7312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 Headline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1806715" y="1388068"/>
            <a:ext cx="1519497" cy="151949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4085" y="2964650"/>
            <a:ext cx="3944758" cy="8175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594085" y="3782247"/>
            <a:ext cx="3944758" cy="7312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 Headline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54125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: 2 headlines + subheadlines + Circle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 userDrawn="1"/>
        </p:nvSpPr>
        <p:spPr>
          <a:xfrm>
            <a:off x="5819688" y="1388068"/>
            <a:ext cx="1519497" cy="151949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607058" y="2964650"/>
            <a:ext cx="3944758" cy="8175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607058" y="3782247"/>
            <a:ext cx="3944758" cy="7312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 Headline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1806715" y="1388068"/>
            <a:ext cx="1519497" cy="151949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4085" y="2964650"/>
            <a:ext cx="3944758" cy="8175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594085" y="3782247"/>
            <a:ext cx="3944758" cy="7312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 Headline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8642236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3 headlines + subheadlines + Circle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phic 2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sp>
        <p:nvSpPr>
          <p:cNvPr id="16" name="Oval 15"/>
          <p:cNvSpPr/>
          <p:nvPr userDrawn="1"/>
        </p:nvSpPr>
        <p:spPr>
          <a:xfrm>
            <a:off x="6698458" y="1474478"/>
            <a:ext cx="1346680" cy="134667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3966029" y="1474478"/>
            <a:ext cx="1346680" cy="134667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 userDrawn="1"/>
        </p:nvSpPr>
        <p:spPr>
          <a:xfrm>
            <a:off x="1233600" y="1474478"/>
            <a:ext cx="1346680" cy="134667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4085" y="2964650"/>
            <a:ext cx="2582252" cy="817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594085" y="3782247"/>
            <a:ext cx="2582252" cy="73126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 Headline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5969565" y="2964650"/>
            <a:ext cx="2582252" cy="817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5969565" y="3782247"/>
            <a:ext cx="2582252" cy="73126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 Headline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281825" y="2964650"/>
            <a:ext cx="2582252" cy="817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3281825" y="3782247"/>
            <a:ext cx="2582252" cy="73126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 Headline</a:t>
            </a:r>
          </a:p>
        </p:txBody>
      </p:sp>
    </p:spTree>
    <p:extLst>
      <p:ext uri="{BB962C8B-B14F-4D97-AF65-F5344CB8AC3E}">
        <p14:creationId xmlns:p14="http://schemas.microsoft.com/office/powerpoint/2010/main" val="33193846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4 headlines + subheadlines + Circle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sp>
        <p:nvSpPr>
          <p:cNvPr id="2" name="Oval 1"/>
          <p:cNvSpPr/>
          <p:nvPr userDrawn="1"/>
        </p:nvSpPr>
        <p:spPr>
          <a:xfrm>
            <a:off x="1099852" y="1609938"/>
            <a:ext cx="922592" cy="92259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2185" y="2666545"/>
            <a:ext cx="1925423" cy="817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592185" y="3484142"/>
            <a:ext cx="1925423" cy="73126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 Headline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66" name="Oval 65"/>
          <p:cNvSpPr/>
          <p:nvPr userDrawn="1"/>
        </p:nvSpPr>
        <p:spPr>
          <a:xfrm>
            <a:off x="7143174" y="1609938"/>
            <a:ext cx="922592" cy="92259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635507" y="2666545"/>
            <a:ext cx="1925423" cy="817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68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635507" y="3484142"/>
            <a:ext cx="1925423" cy="73126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 Headline</a:t>
            </a:r>
          </a:p>
        </p:txBody>
      </p:sp>
      <p:sp>
        <p:nvSpPr>
          <p:cNvPr id="70" name="Oval 69"/>
          <p:cNvSpPr/>
          <p:nvPr userDrawn="1"/>
        </p:nvSpPr>
        <p:spPr>
          <a:xfrm>
            <a:off x="5135069" y="1609938"/>
            <a:ext cx="922592" cy="92259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627402" y="2666545"/>
            <a:ext cx="1925423" cy="817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72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4627402" y="3484142"/>
            <a:ext cx="1925423" cy="73126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 Headline</a:t>
            </a:r>
          </a:p>
        </p:txBody>
      </p:sp>
      <p:sp>
        <p:nvSpPr>
          <p:cNvPr id="74" name="Oval 73"/>
          <p:cNvSpPr/>
          <p:nvPr userDrawn="1"/>
        </p:nvSpPr>
        <p:spPr>
          <a:xfrm>
            <a:off x="3110313" y="1609938"/>
            <a:ext cx="922592" cy="92259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2602646" y="2666545"/>
            <a:ext cx="1942074" cy="817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76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2602646" y="3484142"/>
            <a:ext cx="1942074" cy="73126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 Headline</a:t>
            </a:r>
          </a:p>
        </p:txBody>
      </p:sp>
    </p:spTree>
    <p:extLst>
      <p:ext uri="{BB962C8B-B14F-4D97-AF65-F5344CB8AC3E}">
        <p14:creationId xmlns:p14="http://schemas.microsoft.com/office/powerpoint/2010/main" val="42858970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Steps -Step 1 + Descending Bullet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pic>
        <p:nvPicPr>
          <p:cNvPr id="6" name="Graphic 5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02978" y="1454347"/>
            <a:ext cx="2190264" cy="246126"/>
          </a:xfrm>
          <a:prstGeom prst="rect">
            <a:avLst/>
          </a:prstGeom>
        </p:spPr>
      </p:pic>
      <p:pic>
        <p:nvPicPr>
          <p:cNvPr id="24" name="Graphic 23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446100" y="1454347"/>
            <a:ext cx="2190264" cy="246126"/>
          </a:xfrm>
          <a:prstGeom prst="rect">
            <a:avLst/>
          </a:prstGeom>
        </p:spPr>
      </p:pic>
      <p:pic>
        <p:nvPicPr>
          <p:cNvPr id="27" name="Graphic 26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484444" y="1454347"/>
            <a:ext cx="2190264" cy="246126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580614" y="1410088"/>
            <a:ext cx="1795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Step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en-US" sz="12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3641027" y="1434486"/>
            <a:ext cx="1795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3"/>
                </a:solidFill>
              </a:rPr>
              <a:t>Step 2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5684149" y="1434486"/>
            <a:ext cx="1795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3"/>
                </a:solidFill>
              </a:rPr>
              <a:t>Step 3</a:t>
            </a:r>
          </a:p>
        </p:txBody>
      </p:sp>
      <p:sp>
        <p:nvSpPr>
          <p:cNvPr id="34" name="Text Placeholder 9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35" name="Text Placeholder 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99382" y="1831909"/>
            <a:ext cx="7957856" cy="189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2000" dirty="0">
                <a:solidFill>
                  <a:srgbClr val="002060"/>
                </a:solidFill>
              </a:rPr>
              <a:t>First Level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002060"/>
                </a:solidFill>
              </a:rPr>
              <a:t>Second level</a:t>
            </a: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600" dirty="0">
                <a:solidFill>
                  <a:srgbClr val="002060"/>
                </a:solidFill>
              </a:rPr>
              <a:t>First Level</a:t>
            </a:r>
          </a:p>
          <a:p>
            <a:pPr marL="17145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2060"/>
                </a:solidFill>
              </a:rPr>
              <a:t>Fourth Level</a:t>
            </a:r>
          </a:p>
          <a:p>
            <a:pPr marL="21717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300" dirty="0">
                <a:solidFill>
                  <a:srgbClr val="002060"/>
                </a:solidFill>
              </a:rPr>
              <a:t>First Level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229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Steps -Step 2 + Descending Bullet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pic>
        <p:nvPicPr>
          <p:cNvPr id="27" name="Graphic 26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84444" y="1454347"/>
            <a:ext cx="2190264" cy="246126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5684149" y="1434486"/>
            <a:ext cx="1795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3"/>
                </a:solidFill>
              </a:rPr>
              <a:t>Step 3</a:t>
            </a:r>
          </a:p>
        </p:txBody>
      </p:sp>
      <p:sp>
        <p:nvSpPr>
          <p:cNvPr id="34" name="Text Placeholder 9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35" name="Text Placeholder 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pic>
        <p:nvPicPr>
          <p:cNvPr id="21" name="Graphic 20"/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402978" y="1454347"/>
            <a:ext cx="2190264" cy="246126"/>
          </a:xfrm>
          <a:prstGeom prst="rect">
            <a:avLst/>
          </a:prstGeom>
        </p:spPr>
      </p:pic>
      <p:pic>
        <p:nvPicPr>
          <p:cNvPr id="22" name="Graphic 21"/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446100" y="1454347"/>
            <a:ext cx="2190264" cy="246126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1580614" y="1410088"/>
            <a:ext cx="1795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Step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en-US" sz="12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641027" y="1434486"/>
            <a:ext cx="1795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Step 2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599382" y="1831909"/>
            <a:ext cx="7957856" cy="189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2000" dirty="0">
                <a:solidFill>
                  <a:srgbClr val="002060"/>
                </a:solidFill>
              </a:rPr>
              <a:t>First Level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002060"/>
                </a:solidFill>
              </a:rPr>
              <a:t>Second level</a:t>
            </a: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600" dirty="0">
                <a:solidFill>
                  <a:srgbClr val="002060"/>
                </a:solidFill>
              </a:rPr>
              <a:t>First Level</a:t>
            </a:r>
          </a:p>
          <a:p>
            <a:pPr marL="17145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2060"/>
                </a:solidFill>
              </a:rPr>
              <a:t>Fourth Level</a:t>
            </a:r>
          </a:p>
          <a:p>
            <a:pPr marL="21717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300" dirty="0">
                <a:solidFill>
                  <a:srgbClr val="002060"/>
                </a:solidFill>
              </a:rPr>
              <a:t>First Level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232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Steps -Step 3 + Descending Bullets + l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34" name="Text Placeholder 9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35" name="Text Placeholder 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pic>
        <p:nvPicPr>
          <p:cNvPr id="15" name="Graphic 14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402978" y="1454347"/>
            <a:ext cx="2190264" cy="24612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580614" y="1410088"/>
            <a:ext cx="1795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Step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en-US" sz="1200" dirty="0">
                <a:solidFill>
                  <a:schemeClr val="bg2"/>
                </a:solidFill>
              </a:rPr>
              <a:t>1</a:t>
            </a:r>
          </a:p>
        </p:txBody>
      </p:sp>
      <p:pic>
        <p:nvPicPr>
          <p:cNvPr id="17" name="Graphic 16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446100" y="1454347"/>
            <a:ext cx="2190264" cy="246126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3641027" y="1434486"/>
            <a:ext cx="1795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Step 2</a:t>
            </a:r>
          </a:p>
        </p:txBody>
      </p:sp>
      <p:pic>
        <p:nvPicPr>
          <p:cNvPr id="27" name="Graphic 26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484444" y="1454347"/>
            <a:ext cx="2190264" cy="246126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5684149" y="1434486"/>
            <a:ext cx="1795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Step 3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599382" y="1831909"/>
            <a:ext cx="7957856" cy="189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2000" dirty="0">
                <a:solidFill>
                  <a:srgbClr val="002060"/>
                </a:solidFill>
              </a:rPr>
              <a:t>First Level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002060"/>
                </a:solidFill>
              </a:rPr>
              <a:t>Second level</a:t>
            </a: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600" dirty="0">
                <a:solidFill>
                  <a:srgbClr val="002060"/>
                </a:solidFill>
              </a:rPr>
              <a:t>First Level</a:t>
            </a:r>
          </a:p>
          <a:p>
            <a:pPr marL="17145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2060"/>
                </a:solidFill>
              </a:rPr>
              <a:t>Fourth Level</a:t>
            </a:r>
          </a:p>
          <a:p>
            <a:pPr marL="21717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300" dirty="0">
                <a:solidFill>
                  <a:srgbClr val="002060"/>
                </a:solidFill>
              </a:rPr>
              <a:t>First Level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930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Title + Subtitl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4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7526185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Sidebar + Title + Bullets +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1699508" cy="514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002971" y="834572"/>
            <a:ext cx="6548845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01407" y="379103"/>
            <a:ext cx="6550410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2002971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429872" y="2146652"/>
            <a:ext cx="839764" cy="8397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3000" dir="5400000" sx="1000" sy="1000" rotWithShape="0">
              <a:srgbClr val="000000">
                <a:alpha val="3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2001406" y="1392072"/>
            <a:ext cx="6555831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800" dirty="0">
                <a:solidFill>
                  <a:srgbClr val="002060"/>
                </a:solidFill>
              </a:rPr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800" dirty="0">
                <a:solidFill>
                  <a:srgbClr val="002060"/>
                </a:solidFill>
              </a:rPr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800" dirty="0">
                <a:solidFill>
                  <a:srgbClr val="002060"/>
                </a:solidFill>
              </a:rPr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800" dirty="0">
                <a:solidFill>
                  <a:srgbClr val="002060"/>
                </a:solidFill>
              </a:rPr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800" dirty="0">
                <a:solidFill>
                  <a:srgbClr val="002060"/>
                </a:solidFill>
              </a:rPr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800" dirty="0">
                <a:solidFill>
                  <a:srgbClr val="002060"/>
                </a:solidFill>
              </a:rPr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0148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Sidebar + Title + Bullets left +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1699508" cy="514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002971" y="834572"/>
            <a:ext cx="6548845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01407" y="379103"/>
            <a:ext cx="6550410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Headline</a:t>
            </a:r>
          </a:p>
          <a:p>
            <a:pPr lvl="0"/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2002971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410970" y="1379519"/>
            <a:ext cx="3140848" cy="29493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Oval 22"/>
          <p:cNvSpPr/>
          <p:nvPr userDrawn="1"/>
        </p:nvSpPr>
        <p:spPr>
          <a:xfrm>
            <a:off x="429872" y="2146652"/>
            <a:ext cx="839764" cy="8397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3000" dir="5400000" sx="1000" sy="1000" rotWithShape="0">
              <a:srgbClr val="000000">
                <a:alpha val="3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 userDrawn="1"/>
        </p:nvSpPr>
        <p:spPr>
          <a:xfrm>
            <a:off x="2001407" y="1392072"/>
            <a:ext cx="3280278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800" dirty="0">
                <a:solidFill>
                  <a:srgbClr val="002060"/>
                </a:solidFill>
              </a:rPr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800" dirty="0">
                <a:solidFill>
                  <a:srgbClr val="002060"/>
                </a:solidFill>
              </a:rPr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800" dirty="0">
                <a:solidFill>
                  <a:srgbClr val="002060"/>
                </a:solidFill>
              </a:rPr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800" dirty="0">
                <a:solidFill>
                  <a:srgbClr val="002060"/>
                </a:solidFill>
              </a:rPr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800" dirty="0">
                <a:solidFill>
                  <a:srgbClr val="002060"/>
                </a:solidFill>
              </a:rPr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800" dirty="0">
                <a:solidFill>
                  <a:srgbClr val="002060"/>
                </a:solidFill>
              </a:rPr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1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Sidebar + Title + Descending Bullet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0"/>
            <a:ext cx="1699508" cy="514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002971" y="834572"/>
            <a:ext cx="6548845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01407" y="379103"/>
            <a:ext cx="6550410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2002971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22" name="Oval 21"/>
          <p:cNvSpPr/>
          <p:nvPr userDrawn="1"/>
        </p:nvSpPr>
        <p:spPr>
          <a:xfrm>
            <a:off x="429872" y="2146652"/>
            <a:ext cx="839764" cy="8397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3000" dir="5400000" sx="1000" sy="1000" rotWithShape="0">
              <a:srgbClr val="000000">
                <a:alpha val="3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 userDrawn="1"/>
        </p:nvSpPr>
        <p:spPr>
          <a:xfrm>
            <a:off x="2001406" y="1474478"/>
            <a:ext cx="6555831" cy="189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2000" dirty="0">
                <a:solidFill>
                  <a:srgbClr val="002060"/>
                </a:solidFill>
              </a:rPr>
              <a:t>First Level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002060"/>
                </a:solidFill>
              </a:rPr>
              <a:t>Second level</a:t>
            </a: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600" dirty="0">
                <a:solidFill>
                  <a:srgbClr val="002060"/>
                </a:solidFill>
              </a:rPr>
              <a:t>First Level</a:t>
            </a:r>
          </a:p>
          <a:p>
            <a:pPr marL="17145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2060"/>
                </a:solidFill>
              </a:rPr>
              <a:t>Fourth Level</a:t>
            </a:r>
          </a:p>
          <a:p>
            <a:pPr marL="21717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sz="1300" dirty="0">
                <a:solidFill>
                  <a:srgbClr val="002060"/>
                </a:solidFill>
              </a:rPr>
              <a:t>First Level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559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: Agenda/Title + Bullets +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1095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9341" y="4598314"/>
            <a:ext cx="1337570" cy="332065"/>
          </a:xfrm>
          <a:prstGeom prst="rect">
            <a:avLst/>
          </a:prstGeom>
        </p:spPr>
      </p:pic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9282" y="4598314"/>
            <a:ext cx="2238154" cy="419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/>
              <a:t>School logo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94085" y="834572"/>
            <a:ext cx="7957731" cy="3924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2185" y="379103"/>
            <a:ext cx="7959632" cy="44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4400" b="1"/>
            </a:lvl2pPr>
            <a:lvl3pPr marL="914400" indent="0">
              <a:buNone/>
              <a:defRPr sz="4400" b="1"/>
            </a:lvl3pPr>
            <a:lvl4pPr marL="1371600" indent="0">
              <a:buNone/>
              <a:defRPr sz="4400" b="1"/>
            </a:lvl4pPr>
            <a:lvl5pPr marL="1828800" indent="0">
              <a:buNone/>
              <a:defRPr sz="4400" b="1"/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92185" y="1392072"/>
            <a:ext cx="32802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>
                <a:solidFill>
                  <a:srgbClr val="002060"/>
                </a:solidFill>
              </a:rPr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>
                <a:solidFill>
                  <a:srgbClr val="002060"/>
                </a:solidFill>
              </a:rPr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>
                <a:solidFill>
                  <a:srgbClr val="002060"/>
                </a:solidFill>
              </a:rPr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>
                <a:solidFill>
                  <a:srgbClr val="002060"/>
                </a:solidFill>
              </a:rPr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>
                <a:solidFill>
                  <a:srgbClr val="002060"/>
                </a:solidFill>
              </a:rPr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r>
              <a:rPr lang="en-US" dirty="0">
                <a:solidFill>
                  <a:srgbClr val="002060"/>
                </a:solidFill>
              </a:rPr>
              <a:t>Topic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50000"/>
              <a:buFont typeface="Arial" panose="020B0604020202020204" pitchFamily="34" charset="0"/>
              <a:buChar char="►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3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9" Type="http://schemas.openxmlformats.org/officeDocument/2006/relationships/slideLayout" Target="../slideLayouts/slideLayout79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slideLayout" Target="../slideLayouts/slideLayout78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37" Type="http://schemas.openxmlformats.org/officeDocument/2006/relationships/slideLayout" Target="../slideLayouts/slideLayout77.xml"/><Relationship Id="rId40" Type="http://schemas.openxmlformats.org/officeDocument/2006/relationships/slideLayout" Target="../slideLayouts/slideLayout80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26" Type="http://schemas.openxmlformats.org/officeDocument/2006/relationships/slideLayout" Target="../slideLayouts/slideLayout106.xml"/><Relationship Id="rId39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101.xml"/><Relationship Id="rId34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33" Type="http://schemas.openxmlformats.org/officeDocument/2006/relationships/slideLayout" Target="../slideLayouts/slideLayout113.xml"/><Relationship Id="rId38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29" Type="http://schemas.openxmlformats.org/officeDocument/2006/relationships/slideLayout" Target="../slideLayouts/slideLayout109.xml"/><Relationship Id="rId41" Type="http://schemas.openxmlformats.org/officeDocument/2006/relationships/theme" Target="../theme/theme3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32" Type="http://schemas.openxmlformats.org/officeDocument/2006/relationships/slideLayout" Target="../slideLayouts/slideLayout112.xml"/><Relationship Id="rId37" Type="http://schemas.openxmlformats.org/officeDocument/2006/relationships/slideLayout" Target="../slideLayouts/slideLayout117.xml"/><Relationship Id="rId40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28" Type="http://schemas.openxmlformats.org/officeDocument/2006/relationships/slideLayout" Target="../slideLayouts/slideLayout108.xml"/><Relationship Id="rId36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31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7.xml"/><Relationship Id="rId30" Type="http://schemas.openxmlformats.org/officeDocument/2006/relationships/slideLayout" Target="../slideLayouts/slideLayout110.xml"/><Relationship Id="rId35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46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60" r:id="rId2"/>
    <p:sldLayoutId id="2147483757" r:id="rId3"/>
    <p:sldLayoutId id="2147483716" r:id="rId4"/>
    <p:sldLayoutId id="2147483754" r:id="rId5"/>
    <p:sldLayoutId id="2147483722" r:id="rId6"/>
    <p:sldLayoutId id="2147483762" r:id="rId7"/>
    <p:sldLayoutId id="2147483777" r:id="rId8"/>
    <p:sldLayoutId id="2147483778" r:id="rId9"/>
    <p:sldLayoutId id="2147483779" r:id="rId10"/>
    <p:sldLayoutId id="2147483783" r:id="rId11"/>
    <p:sldLayoutId id="2147483780" r:id="rId12"/>
    <p:sldLayoutId id="2147483781" r:id="rId13"/>
    <p:sldLayoutId id="2147483782" r:id="rId14"/>
    <p:sldLayoutId id="2147483761" r:id="rId15"/>
    <p:sldLayoutId id="2147483774" r:id="rId16"/>
    <p:sldLayoutId id="2147483786" r:id="rId17"/>
    <p:sldLayoutId id="2147483785" r:id="rId18"/>
    <p:sldLayoutId id="2147483692" r:id="rId19"/>
    <p:sldLayoutId id="2147483771" r:id="rId20"/>
    <p:sldLayoutId id="2147483770" r:id="rId21"/>
    <p:sldLayoutId id="2147483768" r:id="rId22"/>
    <p:sldLayoutId id="2147483772" r:id="rId23"/>
    <p:sldLayoutId id="2147483773" r:id="rId24"/>
    <p:sldLayoutId id="2147483730" r:id="rId25"/>
    <p:sldLayoutId id="2147483694" r:id="rId26"/>
    <p:sldLayoutId id="2147483696" r:id="rId27"/>
    <p:sldLayoutId id="2147483695" r:id="rId28"/>
    <p:sldLayoutId id="2147483697" r:id="rId29"/>
    <p:sldLayoutId id="2147483698" r:id="rId30"/>
    <p:sldLayoutId id="2147483784" r:id="rId31"/>
    <p:sldLayoutId id="2147483767" r:id="rId32"/>
    <p:sldLayoutId id="2147483766" r:id="rId33"/>
    <p:sldLayoutId id="2147483700" r:id="rId34"/>
    <p:sldLayoutId id="2147483759" r:id="rId35"/>
    <p:sldLayoutId id="2147483758" r:id="rId36"/>
    <p:sldLayoutId id="2147483918" r:id="rId37"/>
    <p:sldLayoutId id="2147483764" r:id="rId38"/>
    <p:sldLayoutId id="2147483734" r:id="rId39"/>
    <p:sldLayoutId id="2147483765" r:id="rId40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32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63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  <p:sldLayoutId id="2147483809" r:id="rId22"/>
    <p:sldLayoutId id="2147483810" r:id="rId23"/>
    <p:sldLayoutId id="2147483811" r:id="rId24"/>
    <p:sldLayoutId id="2147483812" r:id="rId25"/>
    <p:sldLayoutId id="2147483813" r:id="rId26"/>
    <p:sldLayoutId id="2147483814" r:id="rId27"/>
    <p:sldLayoutId id="2147483815" r:id="rId28"/>
    <p:sldLayoutId id="2147483816" r:id="rId29"/>
    <p:sldLayoutId id="2147483817" r:id="rId30"/>
    <p:sldLayoutId id="2147483818" r:id="rId31"/>
    <p:sldLayoutId id="2147483819" r:id="rId32"/>
    <p:sldLayoutId id="2147483820" r:id="rId33"/>
    <p:sldLayoutId id="2147483821" r:id="rId34"/>
    <p:sldLayoutId id="2147483823" r:id="rId35"/>
    <p:sldLayoutId id="2147483919" r:id="rId36"/>
    <p:sldLayoutId id="2147483917" r:id="rId37"/>
    <p:sldLayoutId id="2147483828" r:id="rId38"/>
    <p:sldLayoutId id="2147483824" r:id="rId39"/>
    <p:sldLayoutId id="2147483829" r:id="rId40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32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46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857" r:id="rId27"/>
    <p:sldLayoutId id="2147483858" r:id="rId28"/>
    <p:sldLayoutId id="2147483859" r:id="rId29"/>
    <p:sldLayoutId id="2147483860" r:id="rId30"/>
    <p:sldLayoutId id="2147483861" r:id="rId31"/>
    <p:sldLayoutId id="2147483862" r:id="rId32"/>
    <p:sldLayoutId id="2147483863" r:id="rId33"/>
    <p:sldLayoutId id="2147483864" r:id="rId34"/>
    <p:sldLayoutId id="2147483916" r:id="rId35"/>
    <p:sldLayoutId id="2147483920" r:id="rId36"/>
    <p:sldLayoutId id="2147483869" r:id="rId37"/>
    <p:sldLayoutId id="2147483870" r:id="rId38"/>
    <p:sldLayoutId id="2147483867" r:id="rId39"/>
    <p:sldLayoutId id="2147483872" r:id="rId40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32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sv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6.svg"/><Relationship Id="rId11" Type="http://schemas.openxmlformats.org/officeDocument/2006/relationships/image" Target="../media/image37.jpg"/><Relationship Id="rId5" Type="http://schemas.openxmlformats.org/officeDocument/2006/relationships/image" Target="../media/image34.png"/><Relationship Id="rId10" Type="http://schemas.openxmlformats.org/officeDocument/2006/relationships/image" Target="../media/image180.svg"/><Relationship Id="rId4" Type="http://schemas.openxmlformats.org/officeDocument/2006/relationships/image" Target="../media/image174.svg"/><Relationship Id="rId9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Best-Laid Plans… </a:t>
            </a:r>
          </a:p>
          <a:p>
            <a:r>
              <a:rPr lang="en-US" dirty="0" smtClean="0"/>
              <a:t>Go in Tk20!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69577" y="2253588"/>
            <a:ext cx="3980079" cy="125591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Jane Hawthorne </a:t>
            </a:r>
          </a:p>
          <a:p>
            <a:r>
              <a:rPr lang="en-US" i="1" dirty="0"/>
              <a:t>University Data Manager, Resident “Tk20 Queen”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82226" y="2958581"/>
            <a:ext cx="1271592" cy="1271592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2631953" y="3651771"/>
            <a:ext cx="3980079" cy="775851"/>
          </a:xfrm>
        </p:spPr>
        <p:txBody>
          <a:bodyPr>
            <a:noAutofit/>
          </a:bodyPr>
          <a:lstStyle/>
          <a:p>
            <a:r>
              <a:rPr lang="en-US" b="1" dirty="0"/>
              <a:t>Jordan Farris</a:t>
            </a:r>
            <a:r>
              <a:rPr lang="en-US" dirty="0"/>
              <a:t>, </a:t>
            </a:r>
          </a:p>
          <a:p>
            <a:r>
              <a:rPr lang="en-US" i="1" dirty="0"/>
              <a:t>Assessment </a:t>
            </a:r>
            <a:r>
              <a:rPr lang="en-US" i="1" dirty="0" smtClean="0"/>
              <a:t>Specialist, Boots </a:t>
            </a:r>
            <a:r>
              <a:rPr lang="en-US" i="1" dirty="0"/>
              <a:t>on the Ground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508358930"/>
              </p:ext>
            </p:extLst>
          </p:nvPr>
        </p:nvGraphicFramePr>
        <p:xfrm>
          <a:off x="6339106" y="1971058"/>
          <a:ext cx="2804894" cy="307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25139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336361"/>
              </p:ext>
            </p:extLst>
          </p:nvPr>
        </p:nvGraphicFramePr>
        <p:xfrm>
          <a:off x="1200718" y="144169"/>
          <a:ext cx="7442539" cy="4427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4500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1124909" y="1053001"/>
            <a:ext cx="6894182" cy="6142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 We Investigated…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70858" y="1817674"/>
            <a:ext cx="7445828" cy="23848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Found the documentation </a:t>
            </a:r>
            <a:r>
              <a:rPr lang="en-US" sz="2000" dirty="0"/>
              <a:t>was 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5252"/>
                </a:solidFill>
              </a:rPr>
              <a:t>simpler </a:t>
            </a:r>
            <a:r>
              <a:rPr lang="en-US" sz="2000" b="0" i="1" dirty="0" smtClean="0">
                <a:solidFill>
                  <a:schemeClr val="tx2"/>
                </a:solidFill>
              </a:rPr>
              <a:t>but </a:t>
            </a:r>
            <a:r>
              <a:rPr lang="en-US" sz="2000" b="0" i="1" dirty="0">
                <a:solidFill>
                  <a:schemeClr val="tx2"/>
                </a:solidFill>
              </a:rPr>
              <a:t>more </a:t>
            </a:r>
            <a:r>
              <a:rPr lang="en-US" sz="2000" b="0" i="1" dirty="0" smtClean="0">
                <a:solidFill>
                  <a:schemeClr val="tx2"/>
                </a:solidFill>
              </a:rPr>
              <a:t>complex</a:t>
            </a:r>
          </a:p>
          <a:p>
            <a:pPr>
              <a:lnSpc>
                <a:spcPct val="150000"/>
              </a:lnSpc>
            </a:pPr>
            <a:r>
              <a:rPr lang="en-US" sz="2000" b="0" dirty="0" smtClean="0"/>
              <a:t>than anticipated…</a:t>
            </a:r>
            <a:r>
              <a:rPr lang="en-US" sz="2000" dirty="0" smtClean="0"/>
              <a:t> </a:t>
            </a:r>
          </a:p>
          <a:p>
            <a:endParaRPr lang="en-US" sz="2000" b="1" i="1" dirty="0"/>
          </a:p>
          <a:p>
            <a:r>
              <a:rPr lang="en-US" sz="2000" b="1" i="1" dirty="0" smtClean="0"/>
              <a:t>SURPRISE!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059" y="6579"/>
            <a:ext cx="1948064" cy="195621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26570" y="326570"/>
            <a:ext cx="548640" cy="64008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27610" y="1119050"/>
            <a:ext cx="548640" cy="64008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41712" y="1930374"/>
            <a:ext cx="548640" cy="64008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20981" y="2732552"/>
            <a:ext cx="548640" cy="64008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00398" y="3592388"/>
            <a:ext cx="548640" cy="64008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H="1">
            <a:off x="3962402" y="3592388"/>
            <a:ext cx="892627" cy="62984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5943599" y="2135130"/>
            <a:ext cx="892627" cy="62984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H="1">
            <a:off x="5007429" y="2828449"/>
            <a:ext cx="892627" cy="62984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58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811" y="0"/>
            <a:ext cx="3208189" cy="195621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489960" y="734313"/>
            <a:ext cx="6894182" cy="6142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Simple, Because…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642255" y="1956213"/>
            <a:ext cx="6504218" cy="2027957"/>
          </a:xfrm>
        </p:spPr>
        <p:txBody>
          <a:bodyPr>
            <a:normAutofit/>
          </a:bodyPr>
          <a:lstStyle/>
          <a:p>
            <a:pPr marL="342900" indent="-342900" algn="l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1800" dirty="0"/>
              <a:t>Most programs had (similar) outcomes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1800" dirty="0"/>
              <a:t>All courses were in Tk20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1800" dirty="0"/>
              <a:t>Tk20’s Planning feature provided </a:t>
            </a:r>
            <a:r>
              <a:rPr lang="en-US" sz="1800" dirty="0" smtClean="0"/>
              <a:t>a </a:t>
            </a:r>
            <a:r>
              <a:rPr lang="en-US" sz="1800" dirty="0"/>
              <a:t>methodology and repository in which to document and map the information</a:t>
            </a:r>
          </a:p>
        </p:txBody>
      </p:sp>
    </p:spTree>
    <p:extLst>
      <p:ext uri="{BB962C8B-B14F-4D97-AF65-F5344CB8AC3E}">
        <p14:creationId xmlns:p14="http://schemas.microsoft.com/office/powerpoint/2010/main" val="1625897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1124909" y="911921"/>
            <a:ext cx="6894182" cy="6142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Complex, Because…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53721" y="1828861"/>
            <a:ext cx="8059372" cy="2572244"/>
          </a:xfrm>
        </p:spPr>
        <p:txBody>
          <a:bodyPr>
            <a:normAutofit/>
          </a:bodyPr>
          <a:lstStyle/>
          <a:p>
            <a:pPr marL="230188" indent="-230188" algn="l">
              <a:buFontTx/>
              <a:buChar char="-"/>
            </a:pPr>
            <a:r>
              <a:rPr lang="en-US" sz="1800" dirty="0"/>
              <a:t>Professional disciplines have their own [perfect] </a:t>
            </a:r>
            <a:r>
              <a:rPr lang="en-US" sz="1800" dirty="0" smtClean="0"/>
              <a:t>language</a:t>
            </a:r>
            <a:endParaRPr lang="en-US" sz="1800" dirty="0"/>
          </a:p>
          <a:p>
            <a:pPr marL="230188" indent="-230188" algn="l">
              <a:buFontTx/>
              <a:buChar char="-"/>
            </a:pPr>
            <a:r>
              <a:rPr lang="en-US" sz="1800" dirty="0"/>
              <a:t>The various ‘levels’ of </a:t>
            </a:r>
            <a:r>
              <a:rPr lang="en-US" sz="1800" dirty="0" smtClean="0"/>
              <a:t>outcomes</a:t>
            </a:r>
            <a:endParaRPr lang="en-US" sz="1800" dirty="0"/>
          </a:p>
          <a:p>
            <a:pPr marL="230188" indent="-230188" algn="l">
              <a:buFontTx/>
              <a:buChar char="-"/>
            </a:pPr>
            <a:r>
              <a:rPr lang="en-US" sz="1800" dirty="0"/>
              <a:t>The number of outcomes in each </a:t>
            </a:r>
            <a:r>
              <a:rPr lang="en-US" sz="1800" dirty="0" smtClean="0"/>
              <a:t>course</a:t>
            </a:r>
            <a:endParaRPr lang="en-US" sz="1800" dirty="0"/>
          </a:p>
          <a:p>
            <a:pPr marL="230188" indent="-230188" algn="l">
              <a:buFontTx/>
              <a:buChar char="-"/>
            </a:pPr>
            <a:r>
              <a:rPr lang="en-US" sz="1800" dirty="0" smtClean="0"/>
              <a:t>Variety of issues for programs </a:t>
            </a:r>
            <a:r>
              <a:rPr lang="en-US" sz="1800" dirty="0"/>
              <a:t>not accredited by </a:t>
            </a:r>
            <a:r>
              <a:rPr lang="en-US" sz="1800" dirty="0" smtClean="0"/>
              <a:t>discipline-specific agencies</a:t>
            </a:r>
            <a:endParaRPr lang="en-US" sz="1800" dirty="0"/>
          </a:p>
          <a:p>
            <a:pPr marL="230188" indent="-230188" algn="l">
              <a:buFontTx/>
              <a:buChar char="-"/>
            </a:pPr>
            <a:r>
              <a:rPr lang="en-US" sz="1800" dirty="0"/>
              <a:t>Co-curricular activities hardly </a:t>
            </a:r>
            <a:r>
              <a:rPr lang="en-US" sz="1800" dirty="0" smtClean="0"/>
              <a:t>documented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4" b="92857" l="2917" r="97500">
                        <a14:foregroundMark x1="5833" y1="82653" x2="5833" y2="82653"/>
                        <a14:foregroundMark x1="3333" y1="93367" x2="3333" y2="93367"/>
                        <a14:foregroundMark x1="24167" y1="25510" x2="24167" y2="25510"/>
                        <a14:foregroundMark x1="97500" y1="22959" x2="97500" y2="22959"/>
                      </a14:backgroundRemoval>
                    </a14:imgEffect>
                  </a14:imgLayer>
                </a14:imgProps>
              </a:ext>
            </a:extLst>
          </a:blip>
          <a:srcRect b="56971"/>
          <a:stretch/>
        </p:blipFill>
        <p:spPr>
          <a:xfrm>
            <a:off x="6858000" y="89313"/>
            <a:ext cx="2286000" cy="803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4" b="92857" l="2917" r="97500">
                        <a14:foregroundMark x1="5833" y1="82653" x2="5833" y2="82653"/>
                        <a14:foregroundMark x1="3333" y1="93367" x2="3333" y2="93367"/>
                        <a14:foregroundMark x1="24167" y1="25510" x2="24167" y2="25510"/>
                        <a14:foregroundMark x1="97500" y1="22959" x2="97500" y2="22959"/>
                      </a14:backgroundRemoval>
                    </a14:imgEffect>
                  </a14:imgLayer>
                </a14:imgProps>
              </a:ext>
            </a:extLst>
          </a:blip>
          <a:srcRect t="42677"/>
          <a:stretch/>
        </p:blipFill>
        <p:spPr>
          <a:xfrm>
            <a:off x="0" y="892629"/>
            <a:ext cx="2286000" cy="107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12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2" y="14624"/>
            <a:ext cx="1697261" cy="160174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1856507" y="734313"/>
            <a:ext cx="6782409" cy="6142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Tk20 Actualized ATSU’s Map…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766618" y="1614473"/>
            <a:ext cx="8078727" cy="2398072"/>
          </a:xfrm>
        </p:spPr>
        <p:txBody>
          <a:bodyPr>
            <a:normAutofit/>
          </a:bodyPr>
          <a:lstStyle/>
          <a:p>
            <a:pPr marL="342900" indent="-342900" algn="l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800" dirty="0"/>
              <a:t>Work is in Legacy Planning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800" dirty="0"/>
              <a:t>Documented programs that </a:t>
            </a:r>
            <a:r>
              <a:rPr lang="en-US" sz="1800" dirty="0" smtClean="0"/>
              <a:t>already knew/had developed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600" b="0" dirty="0" smtClean="0"/>
              <a:t>From </a:t>
            </a:r>
            <a:r>
              <a:rPr lang="en-US" sz="1600" b="0" dirty="0"/>
              <a:t>self-studies/annual </a:t>
            </a:r>
            <a:r>
              <a:rPr lang="en-US" sz="1600" b="0" dirty="0" smtClean="0"/>
              <a:t>reviews</a:t>
            </a:r>
            <a:endParaRPr lang="en-US" sz="1600" b="0" dirty="0"/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800" dirty="0"/>
              <a:t>Entered </a:t>
            </a:r>
            <a:r>
              <a:rPr lang="en-US" sz="1800" dirty="0" smtClean="0"/>
              <a:t>data for programs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600" b="0" dirty="0" smtClean="0"/>
              <a:t>Began with program </a:t>
            </a:r>
            <a:r>
              <a:rPr lang="en-US" sz="1600" b="0" dirty="0"/>
              <a:t>outcomes -&gt; course outcomes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800" dirty="0"/>
              <a:t>University-level staff mapped institutional outcomes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5263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594086" y="1632128"/>
            <a:ext cx="7957731" cy="2075032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Mapping Screen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Tk20 report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92185" y="730071"/>
            <a:ext cx="7959632" cy="65476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Let’s Go Live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8356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resul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97778" l="1667" r="98000">
                        <a14:foregroundMark x1="10333" y1="62667" x2="10333" y2="62667"/>
                        <a14:foregroundMark x1="10333" y1="56444" x2="10333" y2="56444"/>
                        <a14:foregroundMark x1="9333" y1="60889" x2="9333" y2="60889"/>
                        <a14:foregroundMark x1="8333" y1="64444" x2="8333" y2="64444"/>
                        <a14:foregroundMark x1="8333" y1="77333" x2="8333" y2="77333"/>
                        <a14:foregroundMark x1="4333" y1="84444" x2="4333" y2="84444"/>
                        <a14:foregroundMark x1="1667" y1="90222" x2="1667" y2="90222"/>
                        <a14:foregroundMark x1="1667" y1="95556" x2="1667" y2="95556"/>
                        <a14:foregroundMark x1="22667" y1="98222" x2="22667" y2="98222"/>
                        <a14:foregroundMark x1="63667" y1="93778" x2="63667" y2="93778"/>
                        <a14:foregroundMark x1="85667" y1="92000" x2="85667" y2="92000"/>
                        <a14:foregroundMark x1="92333" y1="72889" x2="92333" y2="72889"/>
                        <a14:foregroundMark x1="96000" y1="79111" x2="96000" y2="79111"/>
                        <a14:foregroundMark x1="98000" y1="86667" x2="98000" y2="86667"/>
                        <a14:backgroundMark x1="28333" y1="98222" x2="28333" y2="9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2837" b="7121"/>
          <a:stretch/>
        </p:blipFill>
        <p:spPr bwMode="auto">
          <a:xfrm>
            <a:off x="1" y="2013526"/>
            <a:ext cx="554181" cy="196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resul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97778" l="1667" r="98000">
                        <a14:foregroundMark x1="10333" y1="62667" x2="10333" y2="62667"/>
                        <a14:foregroundMark x1="10333" y1="56444" x2="10333" y2="56444"/>
                        <a14:foregroundMark x1="9333" y1="60889" x2="9333" y2="60889"/>
                        <a14:foregroundMark x1="8333" y1="64444" x2="8333" y2="64444"/>
                        <a14:foregroundMark x1="8333" y1="77333" x2="8333" y2="77333"/>
                        <a14:foregroundMark x1="4333" y1="84444" x2="4333" y2="84444"/>
                        <a14:foregroundMark x1="1667" y1="90222" x2="1667" y2="90222"/>
                        <a14:foregroundMark x1="1667" y1="95556" x2="1667" y2="95556"/>
                        <a14:foregroundMark x1="22667" y1="98222" x2="22667" y2="98222"/>
                        <a14:foregroundMark x1="63667" y1="93778" x2="63667" y2="93778"/>
                        <a14:foregroundMark x1="85667" y1="92000" x2="85667" y2="92000"/>
                        <a14:foregroundMark x1="92333" y1="72889" x2="92333" y2="72889"/>
                        <a14:foregroundMark x1="96000" y1="79111" x2="96000" y2="79111"/>
                        <a14:foregroundMark x1="98000" y1="86667" x2="98000" y2="86667"/>
                        <a14:backgroundMark x1="28333" y1="98222" x2="28333" y2="9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41"/>
          <a:stretch/>
        </p:blipFill>
        <p:spPr bwMode="auto">
          <a:xfrm>
            <a:off x="6788729" y="2613890"/>
            <a:ext cx="2334281" cy="187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1129139" y="726480"/>
            <a:ext cx="6894182" cy="614240"/>
          </a:xfrm>
        </p:spPr>
        <p:txBody>
          <a:bodyPr>
            <a:noAutofit/>
          </a:bodyPr>
          <a:lstStyle/>
          <a:p>
            <a:r>
              <a:rPr lang="en-US" sz="3600" dirty="0"/>
              <a:t>Results…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129139" y="1358358"/>
            <a:ext cx="6389261" cy="2625151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000" dirty="0"/>
              <a:t>Reports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000" dirty="0"/>
              <a:t>Refined institutional outcomes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000" dirty="0"/>
              <a:t>University administration recognized diversity of verbiage for course and program outcomes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000" dirty="0"/>
              <a:t>Student Affairs recognized need/validity of stated outcomes for co-curricular activities</a:t>
            </a:r>
          </a:p>
        </p:txBody>
      </p:sp>
    </p:spTree>
    <p:extLst>
      <p:ext uri="{BB962C8B-B14F-4D97-AF65-F5344CB8AC3E}">
        <p14:creationId xmlns:p14="http://schemas.microsoft.com/office/powerpoint/2010/main" val="3699080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124909" y="720505"/>
            <a:ext cx="6894182" cy="614240"/>
          </a:xfrm>
        </p:spPr>
        <p:txBody>
          <a:bodyPr>
            <a:noAutofit/>
          </a:bodyPr>
          <a:lstStyle/>
          <a:p>
            <a:r>
              <a:rPr lang="en-US" sz="3600" dirty="0"/>
              <a:t>Where Are We Now?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04019" y="1708714"/>
            <a:ext cx="7989456" cy="2087431"/>
          </a:xfrm>
        </p:spPr>
        <p:txBody>
          <a:bodyPr>
            <a:normAutofit/>
          </a:bodyPr>
          <a:lstStyle/>
          <a:p>
            <a:pPr marL="342900" indent="-342900" algn="l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800" dirty="0"/>
              <a:t>Institutional outcomes: Core Professional Attributes, version 6.0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800" dirty="0"/>
              <a:t>Program and course outcomes identified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800" dirty="0"/>
              <a:t>Institutional outcomes mapped to program outcomes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800" dirty="0"/>
              <a:t>Course outcomes mapped to program outcomes &amp; discipline standards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800" dirty="0"/>
              <a:t>Gap analysis underway</a:t>
            </a:r>
          </a:p>
        </p:txBody>
      </p:sp>
      <p:pic>
        <p:nvPicPr>
          <p:cNvPr id="2050" name="Picture 2" descr="Image result for you are 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466">
            <a:off x="166254" y="888605"/>
            <a:ext cx="967891" cy="96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290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1129139" y="753605"/>
            <a:ext cx="6894182" cy="61424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What’s </a:t>
            </a:r>
            <a:r>
              <a:rPr lang="en-US" sz="3600" dirty="0"/>
              <a:t>Next?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129139" y="1631283"/>
            <a:ext cx="6894182" cy="2615787"/>
          </a:xfrm>
        </p:spPr>
        <p:txBody>
          <a:bodyPr>
            <a:normAutofit/>
          </a:bodyPr>
          <a:lstStyle/>
          <a:p>
            <a:pPr marL="342900" indent="-342900" algn="l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1800" dirty="0"/>
              <a:t>Exit surveys given at </a:t>
            </a:r>
            <a:r>
              <a:rPr lang="en-US" sz="1800" dirty="0" smtClean="0"/>
              <a:t>graduation</a:t>
            </a:r>
            <a:endParaRPr lang="en-US" sz="1800" dirty="0"/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1800" dirty="0"/>
              <a:t>While some programs do collect alumni surveys, any grads prior to 2016 unaware of institutional outcomes (CPAs</a:t>
            </a:r>
            <a:r>
              <a:rPr lang="en-US" sz="1800" dirty="0" smtClean="0"/>
              <a:t>)</a:t>
            </a:r>
            <a:endParaRPr lang="en-US" sz="1800" dirty="0"/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1800" dirty="0"/>
              <a:t>Alumni surveys contain targeted CPA questions in </a:t>
            </a:r>
            <a:r>
              <a:rPr lang="en-US" sz="1800" dirty="0" smtClean="0"/>
              <a:t>2017</a:t>
            </a:r>
            <a:endParaRPr lang="en-US" sz="1800" dirty="0"/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1800" dirty="0"/>
              <a:t>Ongoing modification and gap </a:t>
            </a:r>
            <a:r>
              <a:rPr lang="en-US" sz="1800" dirty="0" smtClean="0"/>
              <a:t>analysis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45581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13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0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29447" b="29447"/>
          <a:stretch>
            <a:fillRect/>
          </a:stretch>
        </p:blipFill>
        <p:spPr>
          <a:xfrm>
            <a:off x="2818875" y="1083988"/>
            <a:ext cx="3854591" cy="1530591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Who is A. T. Still University?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tretch>
            <a:fillRect/>
          </a:stretch>
        </p:blipFill>
        <p:spPr>
          <a:xfrm>
            <a:off x="592185" y="1083988"/>
            <a:ext cx="2001578" cy="3228169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643" y="2658466"/>
            <a:ext cx="3805646" cy="16536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8578" y="1083988"/>
            <a:ext cx="1677712" cy="15305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6114" y="2658465"/>
            <a:ext cx="2114529" cy="16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99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32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ATSU Profile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25617" r="308"/>
          <a:stretch/>
        </p:blipFill>
        <p:spPr>
          <a:xfrm>
            <a:off x="434109" y="969866"/>
            <a:ext cx="3445163" cy="168224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1" y="1001486"/>
            <a:ext cx="4530749" cy="35487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Two medical schools (DO)</a:t>
            </a:r>
          </a:p>
          <a:p>
            <a:endParaRPr lang="en-US" dirty="0"/>
          </a:p>
          <a:p>
            <a:r>
              <a:rPr lang="en-US" dirty="0"/>
              <a:t>Two dental schools (DMD)</a:t>
            </a:r>
          </a:p>
          <a:p>
            <a:endParaRPr lang="en-US" dirty="0"/>
          </a:p>
          <a:p>
            <a:r>
              <a:rPr lang="en-US" dirty="0"/>
              <a:t>School of healthcare providers (AT, AUD, OT, PT, PA)</a:t>
            </a:r>
          </a:p>
          <a:p>
            <a:endParaRPr lang="en-US" dirty="0"/>
          </a:p>
          <a:p>
            <a:r>
              <a:rPr lang="en-US" dirty="0"/>
              <a:t>College of healthcare professionals with administrative or management responsibilities (e.g., Public Health, Health Administration, Health Education)</a:t>
            </a:r>
          </a:p>
        </p:txBody>
      </p:sp>
      <p:pic>
        <p:nvPicPr>
          <p:cNvPr id="23" name="Graphic 22" descr="Stethoscope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14800" y="1062540"/>
            <a:ext cx="457201" cy="457201"/>
          </a:xfrm>
          <a:prstGeom prst="rect">
            <a:avLst/>
          </a:prstGeom>
        </p:spPr>
      </p:pic>
      <p:pic>
        <p:nvPicPr>
          <p:cNvPr id="25" name="Graphic 24" descr="Tooth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118398" y="1749575"/>
            <a:ext cx="453603" cy="453603"/>
          </a:xfrm>
          <a:prstGeom prst="rect">
            <a:avLst/>
          </a:prstGeom>
        </p:spPr>
      </p:pic>
      <p:pic>
        <p:nvPicPr>
          <p:cNvPr id="27" name="Graphic 26" descr="Brain in head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072619" y="2385332"/>
            <a:ext cx="541564" cy="541564"/>
          </a:xfrm>
          <a:prstGeom prst="rect">
            <a:avLst/>
          </a:prstGeom>
        </p:spPr>
      </p:pic>
      <p:pic>
        <p:nvPicPr>
          <p:cNvPr id="29" name="Graphic 28" descr="Medical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101907" y="3260123"/>
            <a:ext cx="470094" cy="4700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3819" y="2996214"/>
            <a:ext cx="1918089" cy="207988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21434" y="2652107"/>
            <a:ext cx="2910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Whole Person Healthcare</a:t>
            </a:r>
          </a:p>
        </p:txBody>
      </p:sp>
    </p:spTree>
    <p:extLst>
      <p:ext uri="{BB962C8B-B14F-4D97-AF65-F5344CB8AC3E}">
        <p14:creationId xmlns:p14="http://schemas.microsoft.com/office/powerpoint/2010/main" val="1516798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t="-953" b="34593"/>
          <a:stretch/>
        </p:blipFill>
        <p:spPr>
          <a:xfrm>
            <a:off x="4546439" y="3467784"/>
            <a:ext cx="2662775" cy="902669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Who </a:t>
            </a:r>
            <a:r>
              <a:rPr lang="en-US" dirty="0" smtClean="0"/>
              <a:t>Are </a:t>
            </a:r>
            <a:r>
              <a:rPr lang="en-US" dirty="0"/>
              <a:t>Y</a:t>
            </a:r>
            <a:r>
              <a:rPr lang="en-US" dirty="0" smtClean="0"/>
              <a:t>ou</a:t>
            </a:r>
            <a:r>
              <a:rPr lang="en-US" dirty="0"/>
              <a:t>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111477" y="1258159"/>
            <a:ext cx="5847796" cy="156158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/>
              <a:t>Assessment gurus, data geeks, code writers, </a:t>
            </a:r>
            <a:r>
              <a:rPr lang="en-US" sz="2200" dirty="0" smtClean="0"/>
              <a:t>Excel </a:t>
            </a:r>
            <a:r>
              <a:rPr lang="en-US" sz="2200" dirty="0"/>
              <a:t>junkies, accreditation masters?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3111477" y="2765033"/>
            <a:ext cx="5847796" cy="531223"/>
          </a:xfrm>
        </p:spPr>
        <p:txBody>
          <a:bodyPr>
            <a:normAutofit/>
          </a:bodyPr>
          <a:lstStyle/>
          <a:p>
            <a:pPr algn="ctr"/>
            <a:r>
              <a:rPr lang="en-US" sz="1600" dirty="0"/>
              <a:t>A.K.A. faculty, staff, administration?</a:t>
            </a:r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4583" r="14583"/>
          <a:stretch>
            <a:fillRect/>
          </a:stretch>
        </p:blipFill>
        <p:spPr>
          <a:xfrm>
            <a:off x="793015" y="1502230"/>
            <a:ext cx="2268533" cy="2136114"/>
          </a:xfrm>
        </p:spPr>
      </p:pic>
    </p:spTree>
    <p:extLst>
      <p:ext uri="{BB962C8B-B14F-4D97-AF65-F5344CB8AC3E}">
        <p14:creationId xmlns:p14="http://schemas.microsoft.com/office/powerpoint/2010/main" val="336647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Why Institutional Outcomes?</a:t>
            </a:r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0156" r="10156"/>
          <a:stretch>
            <a:fillRect/>
          </a:stretch>
        </p:blipFill>
        <p:spPr bwMode="auto">
          <a:xfrm>
            <a:off x="2275694" y="1080655"/>
            <a:ext cx="4312533" cy="406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8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923637" y="1041433"/>
            <a:ext cx="5449464" cy="614240"/>
          </a:xfrm>
        </p:spPr>
        <p:txBody>
          <a:bodyPr/>
          <a:lstStyle/>
          <a:p>
            <a:r>
              <a:rPr lang="en-US" dirty="0"/>
              <a:t>Quality Initiative Project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32873" y="1651426"/>
            <a:ext cx="5449464" cy="614240"/>
          </a:xfrm>
        </p:spPr>
        <p:txBody>
          <a:bodyPr/>
          <a:lstStyle/>
          <a:p>
            <a:r>
              <a:rPr lang="en-US" dirty="0"/>
              <a:t>HLC Academy</a:t>
            </a:r>
          </a:p>
        </p:txBody>
      </p:sp>
      <p:pic>
        <p:nvPicPr>
          <p:cNvPr id="1026" name="Picture 2" descr="http://www.staugustine.edu/wp-content/uploads/2016/10/HLC-logo-2-300x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514" y="2152073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568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932873" y="1025293"/>
            <a:ext cx="5458692" cy="614240"/>
          </a:xfrm>
        </p:spPr>
        <p:txBody>
          <a:bodyPr/>
          <a:lstStyle/>
          <a:p>
            <a:r>
              <a:rPr lang="en-US" dirty="0"/>
              <a:t>HLC Academy &amp; QI 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69817" y="1651426"/>
            <a:ext cx="5477164" cy="91628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i="1" dirty="0" smtClean="0"/>
              <a:t>3-Year Plan</a:t>
            </a:r>
            <a:r>
              <a:rPr lang="en-US" sz="2000" i="1" dirty="0"/>
              <a:t>: Develop Ongoing C</a:t>
            </a:r>
            <a:r>
              <a:rPr lang="en-US" sz="2000" i="1" dirty="0" smtClean="0"/>
              <a:t>ommitment </a:t>
            </a:r>
            <a:r>
              <a:rPr lang="en-US" sz="2000" i="1" dirty="0"/>
              <a:t>to </a:t>
            </a:r>
            <a:r>
              <a:rPr lang="en-US" sz="2000" i="1" dirty="0" smtClean="0"/>
              <a:t>Assessing &amp; Improving </a:t>
            </a:r>
            <a:r>
              <a:rPr lang="en-US" sz="2000" i="1" dirty="0"/>
              <a:t>S</a:t>
            </a:r>
            <a:r>
              <a:rPr lang="en-US" sz="2000" i="1" dirty="0" smtClean="0"/>
              <a:t>tudent </a:t>
            </a:r>
            <a:r>
              <a:rPr lang="en-US" sz="2000" i="1" dirty="0"/>
              <a:t>L</a:t>
            </a:r>
            <a:r>
              <a:rPr lang="en-US" sz="2000" i="1" dirty="0" smtClean="0"/>
              <a:t>earning</a:t>
            </a:r>
            <a:endParaRPr lang="en-US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32872" y="2567499"/>
            <a:ext cx="5477164" cy="18197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smtClean="0"/>
              <a:t>Spring 2014</a:t>
            </a:r>
            <a:r>
              <a:rPr lang="en-US" dirty="0"/>
              <a:t>, ATSU and the QI Team identified four objectives that supported overarching institutional student learning objectives.</a:t>
            </a:r>
          </a:p>
        </p:txBody>
      </p:sp>
    </p:spTree>
    <p:extLst>
      <p:ext uri="{BB962C8B-B14F-4D97-AF65-F5344CB8AC3E}">
        <p14:creationId xmlns:p14="http://schemas.microsoft.com/office/powerpoint/2010/main" val="3103039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905165" y="1025274"/>
            <a:ext cx="5495636" cy="614240"/>
          </a:xfrm>
        </p:spPr>
        <p:txBody>
          <a:bodyPr/>
          <a:lstStyle/>
          <a:p>
            <a:r>
              <a:rPr lang="en-US" dirty="0"/>
              <a:t>HLC Academy &amp; QI 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05165" y="1639514"/>
            <a:ext cx="5495636" cy="93094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i="1" dirty="0"/>
              <a:t>4 Objectives that Support Overarching Institutional Student Learning </a:t>
            </a:r>
            <a:r>
              <a:rPr lang="en-US" sz="2000" i="1" dirty="0" smtClean="0"/>
              <a:t>Objectives</a:t>
            </a:r>
            <a:endParaRPr lang="en-US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12799" y="2564518"/>
            <a:ext cx="592050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Define and </a:t>
            </a:r>
            <a:r>
              <a:rPr lang="en-US" dirty="0" smtClean="0"/>
              <a:t>refine </a:t>
            </a:r>
            <a:r>
              <a:rPr lang="en-US" dirty="0"/>
              <a:t>transferable skills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Map </a:t>
            </a:r>
            <a:r>
              <a:rPr lang="en-US" dirty="0"/>
              <a:t>transferable skills to curriculum &amp; co-curriculum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Measure performance to assess </a:t>
            </a:r>
            <a:r>
              <a:rPr lang="en-US" dirty="0"/>
              <a:t>transferable skills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Determine impact of transferable skills </a:t>
            </a:r>
            <a:r>
              <a:rPr lang="en-US" dirty="0" smtClean="0"/>
              <a:t>on </a:t>
            </a:r>
            <a:r>
              <a:rPr lang="en-US" dirty="0"/>
              <a:t>alumni</a:t>
            </a:r>
          </a:p>
        </p:txBody>
      </p:sp>
    </p:spTree>
    <p:extLst>
      <p:ext uri="{BB962C8B-B14F-4D97-AF65-F5344CB8AC3E}">
        <p14:creationId xmlns:p14="http://schemas.microsoft.com/office/powerpoint/2010/main" val="322879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977246" y="605910"/>
            <a:ext cx="6894182" cy="614240"/>
          </a:xfrm>
        </p:spPr>
        <p:txBody>
          <a:bodyPr>
            <a:normAutofit/>
          </a:bodyPr>
          <a:lstStyle/>
          <a:p>
            <a:r>
              <a:rPr lang="en-US" sz="3200" dirty="0"/>
              <a:t>In </a:t>
            </a:r>
            <a:r>
              <a:rPr lang="en-US" sz="3200" dirty="0" smtClean="0"/>
              <a:t>the </a:t>
            </a:r>
            <a:r>
              <a:rPr lang="en-US" sz="3200" dirty="0"/>
              <a:t>Beginning…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129139" y="1302327"/>
            <a:ext cx="6894182" cy="828081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sz="1800" dirty="0"/>
              <a:t>We knew that ATSU student learning occurs </a:t>
            </a:r>
            <a:r>
              <a:rPr lang="en-US" sz="1800" dirty="0" smtClean="0"/>
              <a:t>in</a:t>
            </a:r>
          </a:p>
          <a:p>
            <a:pPr>
              <a:lnSpc>
                <a:spcPct val="140000"/>
              </a:lnSpc>
            </a:pPr>
            <a:r>
              <a:rPr lang="en-US" sz="1800" dirty="0" smtClean="0"/>
              <a:t> </a:t>
            </a:r>
            <a:r>
              <a:rPr lang="en-US" sz="1800" dirty="0">
                <a:solidFill>
                  <a:srgbClr val="FF5252"/>
                </a:solidFill>
              </a:rPr>
              <a:t>classroom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9688"/>
                </a:solidFill>
              </a:rPr>
              <a:t>lab</a:t>
            </a:r>
            <a:r>
              <a:rPr lang="en-US" sz="1800" dirty="0"/>
              <a:t>, and </a:t>
            </a:r>
            <a:r>
              <a:rPr lang="en-US" sz="1800" dirty="0">
                <a:solidFill>
                  <a:schemeClr val="tx1"/>
                </a:solidFill>
              </a:rPr>
              <a:t>clinical</a:t>
            </a:r>
            <a:r>
              <a:rPr lang="en-US" sz="1800" dirty="0"/>
              <a:t> experiences.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8035">
            <a:off x="403276" y="2463105"/>
            <a:ext cx="1532378" cy="21481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686" y="2586245"/>
            <a:ext cx="1459309" cy="2205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7668">
            <a:off x="6624490" y="2734535"/>
            <a:ext cx="2250465" cy="160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4349"/>
      </p:ext>
    </p:extLst>
  </p:cSld>
  <p:clrMapOvr>
    <a:masterClrMapping/>
  </p:clrMapOvr>
</p:sld>
</file>

<file path=ppt/theme/theme1.xml><?xml version="1.0" encoding="utf-8"?>
<a:theme xmlns:a="http://schemas.openxmlformats.org/drawingml/2006/main" name="1_Tk20 Interactive 2016 - Orange Theme">
  <a:themeElements>
    <a:clrScheme name="tk20-taskstream-interactive17">
      <a:dk1>
        <a:srgbClr val="1565C0"/>
      </a:dk1>
      <a:lt1>
        <a:srgbClr val="FFFFFF"/>
      </a:lt1>
      <a:dk2>
        <a:srgbClr val="6A1B9A"/>
      </a:dk2>
      <a:lt2>
        <a:srgbClr val="FFFFFF"/>
      </a:lt2>
      <a:accent1>
        <a:srgbClr val="C62828"/>
      </a:accent1>
      <a:accent2>
        <a:srgbClr val="EF6C00"/>
      </a:accent2>
      <a:accent3>
        <a:srgbClr val="009688"/>
      </a:accent3>
      <a:accent4>
        <a:srgbClr val="4DB6AC"/>
      </a:accent4>
      <a:accent5>
        <a:srgbClr val="FFC107"/>
      </a:accent5>
      <a:accent6>
        <a:srgbClr val="43A047"/>
      </a:accent6>
      <a:hlink>
        <a:srgbClr val="FF5252"/>
      </a:hlink>
      <a:folHlink>
        <a:srgbClr val="FF5252"/>
      </a:folHlink>
    </a:clrScheme>
    <a:fontScheme name="Interactive17 Typefa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k20 Interactive 2016 - Orange Theme">
  <a:themeElements>
    <a:clrScheme name="tk20-taskstream-interactive17">
      <a:dk1>
        <a:srgbClr val="1565C0"/>
      </a:dk1>
      <a:lt1>
        <a:srgbClr val="FFFFFF"/>
      </a:lt1>
      <a:dk2>
        <a:srgbClr val="6A1B9A"/>
      </a:dk2>
      <a:lt2>
        <a:srgbClr val="FFFFFF"/>
      </a:lt2>
      <a:accent1>
        <a:srgbClr val="C62828"/>
      </a:accent1>
      <a:accent2>
        <a:srgbClr val="EF6C00"/>
      </a:accent2>
      <a:accent3>
        <a:srgbClr val="009688"/>
      </a:accent3>
      <a:accent4>
        <a:srgbClr val="4DB6AC"/>
      </a:accent4>
      <a:accent5>
        <a:srgbClr val="FFC107"/>
      </a:accent5>
      <a:accent6>
        <a:srgbClr val="43A047"/>
      </a:accent6>
      <a:hlink>
        <a:srgbClr val="FF5252"/>
      </a:hlink>
      <a:folHlink>
        <a:srgbClr val="FF5252"/>
      </a:folHlink>
    </a:clrScheme>
    <a:fontScheme name="Interactive17 Typefa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Tk20 Interactive 2016 - Orange Theme">
  <a:themeElements>
    <a:clrScheme name="tk20-taskstream-interactive17">
      <a:dk1>
        <a:srgbClr val="1565C0"/>
      </a:dk1>
      <a:lt1>
        <a:srgbClr val="FFFFFF"/>
      </a:lt1>
      <a:dk2>
        <a:srgbClr val="6A1B9A"/>
      </a:dk2>
      <a:lt2>
        <a:srgbClr val="FFFFFF"/>
      </a:lt2>
      <a:accent1>
        <a:srgbClr val="C62828"/>
      </a:accent1>
      <a:accent2>
        <a:srgbClr val="EF6C00"/>
      </a:accent2>
      <a:accent3>
        <a:srgbClr val="009688"/>
      </a:accent3>
      <a:accent4>
        <a:srgbClr val="4DB6AC"/>
      </a:accent4>
      <a:accent5>
        <a:srgbClr val="FFC107"/>
      </a:accent5>
      <a:accent6>
        <a:srgbClr val="43A047"/>
      </a:accent6>
      <a:hlink>
        <a:srgbClr val="FF5252"/>
      </a:hlink>
      <a:folHlink>
        <a:srgbClr val="FF5252"/>
      </a:folHlink>
    </a:clrScheme>
    <a:fontScheme name="Interactive17 Typefa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4890</TotalTime>
  <Words>478</Words>
  <Application>Microsoft Office PowerPoint</Application>
  <PresentationFormat>On-screen Show (16:9)</PresentationFormat>
  <Paragraphs>85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1_Tk20 Interactive 2016 - Orange Theme</vt:lpstr>
      <vt:lpstr>2_Tk20 Interactive 2016 - Orange Theme</vt:lpstr>
      <vt:lpstr>3_Tk20 Interactive 2016 - Orange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Tk20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Austen Adair</cp:lastModifiedBy>
  <cp:revision>288</cp:revision>
  <dcterms:created xsi:type="dcterms:W3CDTF">2016-03-18T16:57:19Z</dcterms:created>
  <dcterms:modified xsi:type="dcterms:W3CDTF">2017-06-07T15:00:33Z</dcterms:modified>
</cp:coreProperties>
</file>